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83" autoAdjust="0"/>
  </p:normalViewPr>
  <p:slideViewPr>
    <p:cSldViewPr snapToGrid="0">
      <p:cViewPr varScale="1">
        <p:scale>
          <a:sx n="80" d="100"/>
          <a:sy n="80" d="100"/>
        </p:scale>
        <p:origin x="13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01D1B-7CF6-4748-A218-BD3037D39852}" type="doc">
      <dgm:prSet loTypeId="urn:microsoft.com/office/officeart/2005/8/layout/vList3" loCatId="picture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B39790C-38A0-4D39-A273-261949907448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80369412-6A8C-4B52-ACEF-2E075F007DCC}" type="parTrans" cxnId="{15B9BD0D-BE04-489E-BAC5-2C0ABB8D2466}">
      <dgm:prSet/>
      <dgm:spPr/>
      <dgm:t>
        <a:bodyPr/>
        <a:lstStyle/>
        <a:p>
          <a:endParaRPr lang="en-US"/>
        </a:p>
      </dgm:t>
    </dgm:pt>
    <dgm:pt modelId="{1D8E803C-B64A-4D5B-A17B-DC899631824A}" type="sibTrans" cxnId="{15B9BD0D-BE04-489E-BAC5-2C0ABB8D2466}">
      <dgm:prSet/>
      <dgm:spPr/>
      <dgm:t>
        <a:bodyPr/>
        <a:lstStyle/>
        <a:p>
          <a:endParaRPr lang="en-US"/>
        </a:p>
      </dgm:t>
    </dgm:pt>
    <dgm:pt modelId="{C8520757-371C-4083-A650-AFF41DC79BB5}">
      <dgm:prSet/>
      <dgm:spPr/>
      <dgm:t>
        <a:bodyPr/>
        <a:lstStyle/>
        <a:p>
          <a:r>
            <a:rPr lang="en-US" dirty="0"/>
            <a:t>Python Installation</a:t>
          </a:r>
        </a:p>
      </dgm:t>
    </dgm:pt>
    <dgm:pt modelId="{544AB3F5-E6CD-4F26-983F-FEFCE970CE4C}" type="parTrans" cxnId="{5AF55215-0252-4F2D-88CB-01E410F18B92}">
      <dgm:prSet/>
      <dgm:spPr/>
      <dgm:t>
        <a:bodyPr/>
        <a:lstStyle/>
        <a:p>
          <a:endParaRPr lang="en-US"/>
        </a:p>
      </dgm:t>
    </dgm:pt>
    <dgm:pt modelId="{2A14038D-CA2F-4F4B-AE4D-5D9327F99AB4}" type="sibTrans" cxnId="{5AF55215-0252-4F2D-88CB-01E410F18B92}">
      <dgm:prSet/>
      <dgm:spPr/>
      <dgm:t>
        <a:bodyPr/>
        <a:lstStyle/>
        <a:p>
          <a:endParaRPr lang="en-US"/>
        </a:p>
      </dgm:t>
    </dgm:pt>
    <dgm:pt modelId="{D043289E-DBC9-488E-8117-A75D0564749E}">
      <dgm:prSet/>
      <dgm:spPr/>
      <dgm:t>
        <a:bodyPr/>
        <a:lstStyle/>
        <a:p>
          <a:r>
            <a:rPr lang="en-US" dirty="0"/>
            <a:t>Python 101</a:t>
          </a:r>
        </a:p>
      </dgm:t>
    </dgm:pt>
    <dgm:pt modelId="{AC059796-2FE4-4AFD-86B9-6D02F33C67FE}" type="parTrans" cxnId="{C51C9E83-D3AB-4F8C-B9C8-00BFA87D4CCB}">
      <dgm:prSet/>
      <dgm:spPr/>
      <dgm:t>
        <a:bodyPr/>
        <a:lstStyle/>
        <a:p>
          <a:endParaRPr lang="en-US"/>
        </a:p>
      </dgm:t>
    </dgm:pt>
    <dgm:pt modelId="{D18DC2C1-D25D-4431-8E30-FBA7C4E010F5}" type="sibTrans" cxnId="{C51C9E83-D3AB-4F8C-B9C8-00BFA87D4CCB}">
      <dgm:prSet/>
      <dgm:spPr/>
      <dgm:t>
        <a:bodyPr/>
        <a:lstStyle/>
        <a:p>
          <a:endParaRPr lang="en-US"/>
        </a:p>
      </dgm:t>
    </dgm:pt>
    <dgm:pt modelId="{234874B5-507F-467E-BB5A-53480B8A5007}">
      <dgm:prSet/>
      <dgm:spPr/>
      <dgm:t>
        <a:bodyPr/>
        <a:lstStyle/>
        <a:p>
          <a:r>
            <a:rPr lang="en-US"/>
            <a:t>Artificial Intelligence</a:t>
          </a:r>
        </a:p>
      </dgm:t>
    </dgm:pt>
    <dgm:pt modelId="{F68C1C3A-BA9E-43AA-AB93-49E6D7EDA39D}" type="parTrans" cxnId="{39D897A6-3C9F-4DF0-B662-F04C8DD298CB}">
      <dgm:prSet/>
      <dgm:spPr/>
      <dgm:t>
        <a:bodyPr/>
        <a:lstStyle/>
        <a:p>
          <a:endParaRPr lang="en-US"/>
        </a:p>
      </dgm:t>
    </dgm:pt>
    <dgm:pt modelId="{56B3D3BE-1657-42B2-8273-766FB1E47713}" type="sibTrans" cxnId="{39D897A6-3C9F-4DF0-B662-F04C8DD298CB}">
      <dgm:prSet/>
      <dgm:spPr/>
      <dgm:t>
        <a:bodyPr/>
        <a:lstStyle/>
        <a:p>
          <a:endParaRPr lang="en-US"/>
        </a:p>
      </dgm:t>
    </dgm:pt>
    <dgm:pt modelId="{9A45EEB2-0E68-4347-BD0E-B7AA955F3C71}">
      <dgm:prSet/>
      <dgm:spPr/>
      <dgm:t>
        <a:bodyPr/>
        <a:lstStyle/>
        <a:p>
          <a:r>
            <a:rPr lang="en-US"/>
            <a:t>Machine Learning</a:t>
          </a:r>
        </a:p>
      </dgm:t>
    </dgm:pt>
    <dgm:pt modelId="{29CCC043-D218-470A-9C79-88BDD465E034}" type="parTrans" cxnId="{12143B7B-0BFA-44F9-88D6-94E80B1FC080}">
      <dgm:prSet/>
      <dgm:spPr/>
      <dgm:t>
        <a:bodyPr/>
        <a:lstStyle/>
        <a:p>
          <a:endParaRPr lang="en-US"/>
        </a:p>
      </dgm:t>
    </dgm:pt>
    <dgm:pt modelId="{C2BB3B0A-A6B8-427C-AF1E-7DD75A348415}" type="sibTrans" cxnId="{12143B7B-0BFA-44F9-88D6-94E80B1FC080}">
      <dgm:prSet/>
      <dgm:spPr/>
      <dgm:t>
        <a:bodyPr/>
        <a:lstStyle/>
        <a:p>
          <a:endParaRPr lang="en-US"/>
        </a:p>
      </dgm:t>
    </dgm:pt>
    <dgm:pt modelId="{7F6C6592-7222-4FCC-B424-1E06B91B06BF}">
      <dgm:prSet/>
      <dgm:spPr/>
      <dgm:t>
        <a:bodyPr/>
        <a:lstStyle/>
        <a:p>
          <a:r>
            <a:rPr lang="en-US"/>
            <a:t>Resource</a:t>
          </a:r>
        </a:p>
      </dgm:t>
    </dgm:pt>
    <dgm:pt modelId="{CA72A779-39A2-473B-B565-D49B2BD64402}" type="parTrans" cxnId="{8EA29CB3-3FBB-4598-9007-D46222B9F299}">
      <dgm:prSet/>
      <dgm:spPr/>
      <dgm:t>
        <a:bodyPr/>
        <a:lstStyle/>
        <a:p>
          <a:endParaRPr lang="en-US"/>
        </a:p>
      </dgm:t>
    </dgm:pt>
    <dgm:pt modelId="{DF9452FA-53B7-441D-AF9D-3D94D5535EAB}" type="sibTrans" cxnId="{8EA29CB3-3FBB-4598-9007-D46222B9F299}">
      <dgm:prSet/>
      <dgm:spPr/>
      <dgm:t>
        <a:bodyPr/>
        <a:lstStyle/>
        <a:p>
          <a:endParaRPr lang="en-US"/>
        </a:p>
      </dgm:t>
    </dgm:pt>
    <dgm:pt modelId="{257F87D6-A9C0-4124-B6BF-BC8C06E16F09}" type="pres">
      <dgm:prSet presAssocID="{D9B01D1B-7CF6-4748-A218-BD3037D39852}" presName="linearFlow" presStyleCnt="0">
        <dgm:presLayoutVars>
          <dgm:dir/>
          <dgm:resizeHandles val="exact"/>
        </dgm:presLayoutVars>
      </dgm:prSet>
      <dgm:spPr/>
    </dgm:pt>
    <dgm:pt modelId="{A823637C-A84D-4E20-9D03-8A35130F9761}" type="pres">
      <dgm:prSet presAssocID="{CB39790C-38A0-4D39-A273-261949907448}" presName="composite" presStyleCnt="0"/>
      <dgm:spPr/>
    </dgm:pt>
    <dgm:pt modelId="{6565A771-7EE5-46BE-BA07-747956691A0C}" type="pres">
      <dgm:prSet presAssocID="{CB39790C-38A0-4D39-A273-261949907448}" presName="imgShp" presStyleLbl="fgImgPlace1" presStyleIdx="0" presStyleCnt="6"/>
      <dgm:spPr/>
    </dgm:pt>
    <dgm:pt modelId="{0EFE1E1C-3D5B-475E-85C1-E851AE8AF938}" type="pres">
      <dgm:prSet presAssocID="{CB39790C-38A0-4D39-A273-261949907448}" presName="txShp" presStyleLbl="node1" presStyleIdx="0" presStyleCnt="6">
        <dgm:presLayoutVars>
          <dgm:bulletEnabled val="1"/>
        </dgm:presLayoutVars>
      </dgm:prSet>
      <dgm:spPr/>
    </dgm:pt>
    <dgm:pt modelId="{8C7325C8-1B5B-45C5-BC76-AA7AFC74BC17}" type="pres">
      <dgm:prSet presAssocID="{1D8E803C-B64A-4D5B-A17B-DC899631824A}" presName="spacing" presStyleCnt="0"/>
      <dgm:spPr/>
    </dgm:pt>
    <dgm:pt modelId="{A7A89240-2D6B-405B-A45E-B29E13FB1A15}" type="pres">
      <dgm:prSet presAssocID="{C8520757-371C-4083-A650-AFF41DC79BB5}" presName="composite" presStyleCnt="0"/>
      <dgm:spPr/>
    </dgm:pt>
    <dgm:pt modelId="{D313D6EA-DB81-4238-9B04-50F8923E665D}" type="pres">
      <dgm:prSet presAssocID="{C8520757-371C-4083-A650-AFF41DC79BB5}" presName="imgShp" presStyleLbl="fgImgPlace1" presStyleIdx="1" presStyleCnt="6"/>
      <dgm:spPr/>
    </dgm:pt>
    <dgm:pt modelId="{A2F6FE81-3771-468E-96F0-0C31B9656A82}" type="pres">
      <dgm:prSet presAssocID="{C8520757-371C-4083-A650-AFF41DC79BB5}" presName="txShp" presStyleLbl="node1" presStyleIdx="1" presStyleCnt="6">
        <dgm:presLayoutVars>
          <dgm:bulletEnabled val="1"/>
        </dgm:presLayoutVars>
      </dgm:prSet>
      <dgm:spPr/>
    </dgm:pt>
    <dgm:pt modelId="{432D0F46-6A85-4730-B92A-5A0E7BFCB785}" type="pres">
      <dgm:prSet presAssocID="{2A14038D-CA2F-4F4B-AE4D-5D9327F99AB4}" presName="spacing" presStyleCnt="0"/>
      <dgm:spPr/>
    </dgm:pt>
    <dgm:pt modelId="{DEAAF2E6-148E-4E7D-B3C6-CD02FF813F91}" type="pres">
      <dgm:prSet presAssocID="{D043289E-DBC9-488E-8117-A75D0564749E}" presName="composite" presStyleCnt="0"/>
      <dgm:spPr/>
    </dgm:pt>
    <dgm:pt modelId="{250A59D1-4644-454C-A698-830714BB3AEB}" type="pres">
      <dgm:prSet presAssocID="{D043289E-DBC9-488E-8117-A75D0564749E}" presName="imgShp" presStyleLbl="fgImgPlace1" presStyleIdx="2" presStyleCnt="6"/>
      <dgm:spPr/>
    </dgm:pt>
    <dgm:pt modelId="{C7BFD75D-DAA5-4602-B169-A72016154CED}" type="pres">
      <dgm:prSet presAssocID="{D043289E-DBC9-488E-8117-A75D0564749E}" presName="txShp" presStyleLbl="node1" presStyleIdx="2" presStyleCnt="6">
        <dgm:presLayoutVars>
          <dgm:bulletEnabled val="1"/>
        </dgm:presLayoutVars>
      </dgm:prSet>
      <dgm:spPr/>
    </dgm:pt>
    <dgm:pt modelId="{E18623B6-1B4C-4A30-9230-440E29073301}" type="pres">
      <dgm:prSet presAssocID="{D18DC2C1-D25D-4431-8E30-FBA7C4E010F5}" presName="spacing" presStyleCnt="0"/>
      <dgm:spPr/>
    </dgm:pt>
    <dgm:pt modelId="{397278F6-78E2-4A70-8D38-59EF2E35D5F6}" type="pres">
      <dgm:prSet presAssocID="{234874B5-507F-467E-BB5A-53480B8A5007}" presName="composite" presStyleCnt="0"/>
      <dgm:spPr/>
    </dgm:pt>
    <dgm:pt modelId="{86D5E4EE-B65B-42B9-A34C-C96CB0418F10}" type="pres">
      <dgm:prSet presAssocID="{234874B5-507F-467E-BB5A-53480B8A5007}" presName="imgShp" presStyleLbl="fgImgPlace1" presStyleIdx="3" presStyleCnt="6"/>
      <dgm:spPr/>
    </dgm:pt>
    <dgm:pt modelId="{FC7BCBEA-2799-4FE3-BFD5-831AEF479DC1}" type="pres">
      <dgm:prSet presAssocID="{234874B5-507F-467E-BB5A-53480B8A5007}" presName="txShp" presStyleLbl="node1" presStyleIdx="3" presStyleCnt="6">
        <dgm:presLayoutVars>
          <dgm:bulletEnabled val="1"/>
        </dgm:presLayoutVars>
      </dgm:prSet>
      <dgm:spPr/>
    </dgm:pt>
    <dgm:pt modelId="{32E0C1C4-BB3F-40A5-B3ED-6DA5E516E122}" type="pres">
      <dgm:prSet presAssocID="{56B3D3BE-1657-42B2-8273-766FB1E47713}" presName="spacing" presStyleCnt="0"/>
      <dgm:spPr/>
    </dgm:pt>
    <dgm:pt modelId="{8A5CAFA1-3A84-4172-8108-014CD860839B}" type="pres">
      <dgm:prSet presAssocID="{9A45EEB2-0E68-4347-BD0E-B7AA955F3C71}" presName="composite" presStyleCnt="0"/>
      <dgm:spPr/>
    </dgm:pt>
    <dgm:pt modelId="{9D2446BD-C4F0-4638-9A74-C2C834A96984}" type="pres">
      <dgm:prSet presAssocID="{9A45EEB2-0E68-4347-BD0E-B7AA955F3C71}" presName="imgShp" presStyleLbl="fgImgPlace1" presStyleIdx="4" presStyleCnt="6"/>
      <dgm:spPr/>
    </dgm:pt>
    <dgm:pt modelId="{B196FD85-514D-4BE2-902E-B4BC6F95FC66}" type="pres">
      <dgm:prSet presAssocID="{9A45EEB2-0E68-4347-BD0E-B7AA955F3C71}" presName="txShp" presStyleLbl="node1" presStyleIdx="4" presStyleCnt="6">
        <dgm:presLayoutVars>
          <dgm:bulletEnabled val="1"/>
        </dgm:presLayoutVars>
      </dgm:prSet>
      <dgm:spPr/>
    </dgm:pt>
    <dgm:pt modelId="{C0E4104A-EED0-4019-B78A-FE7A47912E6F}" type="pres">
      <dgm:prSet presAssocID="{C2BB3B0A-A6B8-427C-AF1E-7DD75A348415}" presName="spacing" presStyleCnt="0"/>
      <dgm:spPr/>
    </dgm:pt>
    <dgm:pt modelId="{3E1C100B-FF43-47FF-A2CB-E32A3F959C2F}" type="pres">
      <dgm:prSet presAssocID="{7F6C6592-7222-4FCC-B424-1E06B91B06BF}" presName="composite" presStyleCnt="0"/>
      <dgm:spPr/>
    </dgm:pt>
    <dgm:pt modelId="{38543D68-CA5C-4A1D-AA6E-AD6FBFF112A8}" type="pres">
      <dgm:prSet presAssocID="{7F6C6592-7222-4FCC-B424-1E06B91B06BF}" presName="imgShp" presStyleLbl="fgImgPlace1" presStyleIdx="5" presStyleCnt="6"/>
      <dgm:spPr/>
    </dgm:pt>
    <dgm:pt modelId="{D6B4AD59-2395-4842-B521-8D5F0DD23356}" type="pres">
      <dgm:prSet presAssocID="{7F6C6592-7222-4FCC-B424-1E06B91B06BF}" presName="txShp" presStyleLbl="node1" presStyleIdx="5" presStyleCnt="6">
        <dgm:presLayoutVars>
          <dgm:bulletEnabled val="1"/>
        </dgm:presLayoutVars>
      </dgm:prSet>
      <dgm:spPr/>
    </dgm:pt>
  </dgm:ptLst>
  <dgm:cxnLst>
    <dgm:cxn modelId="{7FA7C407-B430-49A9-B6FF-14AA527B039E}" type="presOf" srcId="{C8520757-371C-4083-A650-AFF41DC79BB5}" destId="{A2F6FE81-3771-468E-96F0-0C31B9656A82}" srcOrd="0" destOrd="0" presId="urn:microsoft.com/office/officeart/2005/8/layout/vList3"/>
    <dgm:cxn modelId="{15B9BD0D-BE04-489E-BAC5-2C0ABB8D2466}" srcId="{D9B01D1B-7CF6-4748-A218-BD3037D39852}" destId="{CB39790C-38A0-4D39-A273-261949907448}" srcOrd="0" destOrd="0" parTransId="{80369412-6A8C-4B52-ACEF-2E075F007DCC}" sibTransId="{1D8E803C-B64A-4D5B-A17B-DC899631824A}"/>
    <dgm:cxn modelId="{5AF55215-0252-4F2D-88CB-01E410F18B92}" srcId="{D9B01D1B-7CF6-4748-A218-BD3037D39852}" destId="{C8520757-371C-4083-A650-AFF41DC79BB5}" srcOrd="1" destOrd="0" parTransId="{544AB3F5-E6CD-4F26-983F-FEFCE970CE4C}" sibTransId="{2A14038D-CA2F-4F4B-AE4D-5D9327F99AB4}"/>
    <dgm:cxn modelId="{5F1D9646-D914-451C-8EFE-705C6FDD1442}" type="presOf" srcId="{234874B5-507F-467E-BB5A-53480B8A5007}" destId="{FC7BCBEA-2799-4FE3-BFD5-831AEF479DC1}" srcOrd="0" destOrd="0" presId="urn:microsoft.com/office/officeart/2005/8/layout/vList3"/>
    <dgm:cxn modelId="{12143B7B-0BFA-44F9-88D6-94E80B1FC080}" srcId="{D9B01D1B-7CF6-4748-A218-BD3037D39852}" destId="{9A45EEB2-0E68-4347-BD0E-B7AA955F3C71}" srcOrd="4" destOrd="0" parTransId="{29CCC043-D218-470A-9C79-88BDD465E034}" sibTransId="{C2BB3B0A-A6B8-427C-AF1E-7DD75A348415}"/>
    <dgm:cxn modelId="{C51C9E83-D3AB-4F8C-B9C8-00BFA87D4CCB}" srcId="{D9B01D1B-7CF6-4748-A218-BD3037D39852}" destId="{D043289E-DBC9-488E-8117-A75D0564749E}" srcOrd="2" destOrd="0" parTransId="{AC059796-2FE4-4AFD-86B9-6D02F33C67FE}" sibTransId="{D18DC2C1-D25D-4431-8E30-FBA7C4E010F5}"/>
    <dgm:cxn modelId="{24447A88-C6FB-4364-99DC-338503A4F4AB}" type="presOf" srcId="{9A45EEB2-0E68-4347-BD0E-B7AA955F3C71}" destId="{B196FD85-514D-4BE2-902E-B4BC6F95FC66}" srcOrd="0" destOrd="0" presId="urn:microsoft.com/office/officeart/2005/8/layout/vList3"/>
    <dgm:cxn modelId="{39D897A6-3C9F-4DF0-B662-F04C8DD298CB}" srcId="{D9B01D1B-7CF6-4748-A218-BD3037D39852}" destId="{234874B5-507F-467E-BB5A-53480B8A5007}" srcOrd="3" destOrd="0" parTransId="{F68C1C3A-BA9E-43AA-AB93-49E6D7EDA39D}" sibTransId="{56B3D3BE-1657-42B2-8273-766FB1E47713}"/>
    <dgm:cxn modelId="{542E85AD-A0B6-4A6F-BEE2-67607879D451}" type="presOf" srcId="{7F6C6592-7222-4FCC-B424-1E06B91B06BF}" destId="{D6B4AD59-2395-4842-B521-8D5F0DD23356}" srcOrd="0" destOrd="0" presId="urn:microsoft.com/office/officeart/2005/8/layout/vList3"/>
    <dgm:cxn modelId="{8EA29CB3-3FBB-4598-9007-D46222B9F299}" srcId="{D9B01D1B-7CF6-4748-A218-BD3037D39852}" destId="{7F6C6592-7222-4FCC-B424-1E06B91B06BF}" srcOrd="5" destOrd="0" parTransId="{CA72A779-39A2-473B-B565-D49B2BD64402}" sibTransId="{DF9452FA-53B7-441D-AF9D-3D94D5535EAB}"/>
    <dgm:cxn modelId="{1F5022B7-363F-444A-8140-55A040054D42}" type="presOf" srcId="{CB39790C-38A0-4D39-A273-261949907448}" destId="{0EFE1E1C-3D5B-475E-85C1-E851AE8AF938}" srcOrd="0" destOrd="0" presId="urn:microsoft.com/office/officeart/2005/8/layout/vList3"/>
    <dgm:cxn modelId="{93B467D5-6692-4C2A-8F42-E09E24AADE9F}" type="presOf" srcId="{D043289E-DBC9-488E-8117-A75D0564749E}" destId="{C7BFD75D-DAA5-4602-B169-A72016154CED}" srcOrd="0" destOrd="0" presId="urn:microsoft.com/office/officeart/2005/8/layout/vList3"/>
    <dgm:cxn modelId="{BDD8DBD8-5B04-4138-965D-9D3D0919FBF3}" type="presOf" srcId="{D9B01D1B-7CF6-4748-A218-BD3037D39852}" destId="{257F87D6-A9C0-4124-B6BF-BC8C06E16F09}" srcOrd="0" destOrd="0" presId="urn:microsoft.com/office/officeart/2005/8/layout/vList3"/>
    <dgm:cxn modelId="{8B0CADC9-051B-4CC3-B4DF-167140E69525}" type="presParOf" srcId="{257F87D6-A9C0-4124-B6BF-BC8C06E16F09}" destId="{A823637C-A84D-4E20-9D03-8A35130F9761}" srcOrd="0" destOrd="0" presId="urn:microsoft.com/office/officeart/2005/8/layout/vList3"/>
    <dgm:cxn modelId="{F5DA2537-5049-43C1-BDC6-9F211212625E}" type="presParOf" srcId="{A823637C-A84D-4E20-9D03-8A35130F9761}" destId="{6565A771-7EE5-46BE-BA07-747956691A0C}" srcOrd="0" destOrd="0" presId="urn:microsoft.com/office/officeart/2005/8/layout/vList3"/>
    <dgm:cxn modelId="{8C7BA277-97B6-43A2-ABDE-4F81309E85B9}" type="presParOf" srcId="{A823637C-A84D-4E20-9D03-8A35130F9761}" destId="{0EFE1E1C-3D5B-475E-85C1-E851AE8AF938}" srcOrd="1" destOrd="0" presId="urn:microsoft.com/office/officeart/2005/8/layout/vList3"/>
    <dgm:cxn modelId="{5974C313-C54E-4D2D-B5B7-F9CF519C1748}" type="presParOf" srcId="{257F87D6-A9C0-4124-B6BF-BC8C06E16F09}" destId="{8C7325C8-1B5B-45C5-BC76-AA7AFC74BC17}" srcOrd="1" destOrd="0" presId="urn:microsoft.com/office/officeart/2005/8/layout/vList3"/>
    <dgm:cxn modelId="{FAF6DA19-29F5-453E-ABE6-A972ECD3DF19}" type="presParOf" srcId="{257F87D6-A9C0-4124-B6BF-BC8C06E16F09}" destId="{A7A89240-2D6B-405B-A45E-B29E13FB1A15}" srcOrd="2" destOrd="0" presId="urn:microsoft.com/office/officeart/2005/8/layout/vList3"/>
    <dgm:cxn modelId="{E1750131-0278-4070-8B20-DCC858583DB2}" type="presParOf" srcId="{A7A89240-2D6B-405B-A45E-B29E13FB1A15}" destId="{D313D6EA-DB81-4238-9B04-50F8923E665D}" srcOrd="0" destOrd="0" presId="urn:microsoft.com/office/officeart/2005/8/layout/vList3"/>
    <dgm:cxn modelId="{6B117BF0-B41F-46E8-96FD-7AF97D8DA52B}" type="presParOf" srcId="{A7A89240-2D6B-405B-A45E-B29E13FB1A15}" destId="{A2F6FE81-3771-468E-96F0-0C31B9656A82}" srcOrd="1" destOrd="0" presId="urn:microsoft.com/office/officeart/2005/8/layout/vList3"/>
    <dgm:cxn modelId="{A25CAA2E-885A-4877-93CD-3B0FC2627896}" type="presParOf" srcId="{257F87D6-A9C0-4124-B6BF-BC8C06E16F09}" destId="{432D0F46-6A85-4730-B92A-5A0E7BFCB785}" srcOrd="3" destOrd="0" presId="urn:microsoft.com/office/officeart/2005/8/layout/vList3"/>
    <dgm:cxn modelId="{C3D165CB-9221-4428-8DC6-46AC6A32CD41}" type="presParOf" srcId="{257F87D6-A9C0-4124-B6BF-BC8C06E16F09}" destId="{DEAAF2E6-148E-4E7D-B3C6-CD02FF813F91}" srcOrd="4" destOrd="0" presId="urn:microsoft.com/office/officeart/2005/8/layout/vList3"/>
    <dgm:cxn modelId="{7ACFF7D0-6325-486B-8FA2-3527809597AD}" type="presParOf" srcId="{DEAAF2E6-148E-4E7D-B3C6-CD02FF813F91}" destId="{250A59D1-4644-454C-A698-830714BB3AEB}" srcOrd="0" destOrd="0" presId="urn:microsoft.com/office/officeart/2005/8/layout/vList3"/>
    <dgm:cxn modelId="{CA62A9CD-FB1F-45CA-9692-1D78B73E96FA}" type="presParOf" srcId="{DEAAF2E6-148E-4E7D-B3C6-CD02FF813F91}" destId="{C7BFD75D-DAA5-4602-B169-A72016154CED}" srcOrd="1" destOrd="0" presId="urn:microsoft.com/office/officeart/2005/8/layout/vList3"/>
    <dgm:cxn modelId="{7C538A5C-ECB7-4F12-BA82-3A006605C8F6}" type="presParOf" srcId="{257F87D6-A9C0-4124-B6BF-BC8C06E16F09}" destId="{E18623B6-1B4C-4A30-9230-440E29073301}" srcOrd="5" destOrd="0" presId="urn:microsoft.com/office/officeart/2005/8/layout/vList3"/>
    <dgm:cxn modelId="{F2025AC5-A914-4AC6-BCD2-5EFDAD090B1D}" type="presParOf" srcId="{257F87D6-A9C0-4124-B6BF-BC8C06E16F09}" destId="{397278F6-78E2-4A70-8D38-59EF2E35D5F6}" srcOrd="6" destOrd="0" presId="urn:microsoft.com/office/officeart/2005/8/layout/vList3"/>
    <dgm:cxn modelId="{A1ACF3C8-5389-447C-8E32-82DAEE7FBC71}" type="presParOf" srcId="{397278F6-78E2-4A70-8D38-59EF2E35D5F6}" destId="{86D5E4EE-B65B-42B9-A34C-C96CB0418F10}" srcOrd="0" destOrd="0" presId="urn:microsoft.com/office/officeart/2005/8/layout/vList3"/>
    <dgm:cxn modelId="{1A148C1E-9F30-446D-A957-568561B19B04}" type="presParOf" srcId="{397278F6-78E2-4A70-8D38-59EF2E35D5F6}" destId="{FC7BCBEA-2799-4FE3-BFD5-831AEF479DC1}" srcOrd="1" destOrd="0" presId="urn:microsoft.com/office/officeart/2005/8/layout/vList3"/>
    <dgm:cxn modelId="{CC496E53-4319-4F37-B841-8547BAF9A96B}" type="presParOf" srcId="{257F87D6-A9C0-4124-B6BF-BC8C06E16F09}" destId="{32E0C1C4-BB3F-40A5-B3ED-6DA5E516E122}" srcOrd="7" destOrd="0" presId="urn:microsoft.com/office/officeart/2005/8/layout/vList3"/>
    <dgm:cxn modelId="{EDA4939C-C6E9-4E91-B46A-EC0F3408A07D}" type="presParOf" srcId="{257F87D6-A9C0-4124-B6BF-BC8C06E16F09}" destId="{8A5CAFA1-3A84-4172-8108-014CD860839B}" srcOrd="8" destOrd="0" presId="urn:microsoft.com/office/officeart/2005/8/layout/vList3"/>
    <dgm:cxn modelId="{5E389AB3-D772-484B-8B25-1A5609559043}" type="presParOf" srcId="{8A5CAFA1-3A84-4172-8108-014CD860839B}" destId="{9D2446BD-C4F0-4638-9A74-C2C834A96984}" srcOrd="0" destOrd="0" presId="urn:microsoft.com/office/officeart/2005/8/layout/vList3"/>
    <dgm:cxn modelId="{74353CEB-96F3-4B8F-9F2B-B6EDA5E37D61}" type="presParOf" srcId="{8A5CAFA1-3A84-4172-8108-014CD860839B}" destId="{B196FD85-514D-4BE2-902E-B4BC6F95FC66}" srcOrd="1" destOrd="0" presId="urn:microsoft.com/office/officeart/2005/8/layout/vList3"/>
    <dgm:cxn modelId="{EF6DABDB-D157-4253-9FB4-A5A77EFC5105}" type="presParOf" srcId="{257F87D6-A9C0-4124-B6BF-BC8C06E16F09}" destId="{C0E4104A-EED0-4019-B78A-FE7A47912E6F}" srcOrd="9" destOrd="0" presId="urn:microsoft.com/office/officeart/2005/8/layout/vList3"/>
    <dgm:cxn modelId="{EB1D57D2-2AEC-4A42-B191-51223D7E8C2A}" type="presParOf" srcId="{257F87D6-A9C0-4124-B6BF-BC8C06E16F09}" destId="{3E1C100B-FF43-47FF-A2CB-E32A3F959C2F}" srcOrd="10" destOrd="0" presId="urn:microsoft.com/office/officeart/2005/8/layout/vList3"/>
    <dgm:cxn modelId="{B09FA3E1-2C8A-4C16-87D6-1CFC87D0BA22}" type="presParOf" srcId="{3E1C100B-FF43-47FF-A2CB-E32A3F959C2F}" destId="{38543D68-CA5C-4A1D-AA6E-AD6FBFF112A8}" srcOrd="0" destOrd="0" presId="urn:microsoft.com/office/officeart/2005/8/layout/vList3"/>
    <dgm:cxn modelId="{2A7F3A16-FB35-4830-926D-BC7EB485660C}" type="presParOf" srcId="{3E1C100B-FF43-47FF-A2CB-E32A3F959C2F}" destId="{D6B4AD59-2395-4842-B521-8D5F0DD23356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647142-0EC3-420C-BFC3-69B3A4D7A5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82341E-8E03-471D-AC5D-6A2441EA35CB}">
      <dgm:prSet/>
      <dgm:spPr>
        <a:solidFill>
          <a:schemeClr val="bg2">
            <a:lumMod val="50000"/>
          </a:schemeClr>
        </a:solidFill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US" b="1"/>
            <a:t>Software Developer at Red.Digital Limited</a:t>
          </a:r>
          <a:endParaRPr lang="en-US"/>
        </a:p>
      </dgm:t>
    </dgm:pt>
    <dgm:pt modelId="{1D1D6254-8881-4292-94B7-CBDD0346CC9A}" type="parTrans" cxnId="{5DFF3112-196A-450A-A5B7-2C69F8CB5CA7}">
      <dgm:prSet/>
      <dgm:spPr/>
      <dgm:t>
        <a:bodyPr/>
        <a:lstStyle/>
        <a:p>
          <a:endParaRPr lang="en-US"/>
        </a:p>
      </dgm:t>
    </dgm:pt>
    <dgm:pt modelId="{00816862-F439-4AA1-927C-BE091CEDFE3B}" type="sibTrans" cxnId="{5DFF3112-196A-450A-A5B7-2C69F8CB5CA7}">
      <dgm:prSet/>
      <dgm:spPr/>
      <dgm:t>
        <a:bodyPr/>
        <a:lstStyle/>
        <a:p>
          <a:endParaRPr lang="en-US"/>
        </a:p>
      </dgm:t>
    </dgm:pt>
    <dgm:pt modelId="{A389F1C5-A436-4F27-BE21-B593BCADA4FD}">
      <dgm:prSet/>
      <dgm:spPr>
        <a:solidFill>
          <a:schemeClr val="bg2">
            <a:lumMod val="50000"/>
          </a:schemeClr>
        </a:solidFill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US" b="1" dirty="0"/>
            <a:t>Jr. Data Science Engineer at CMED Health Limited</a:t>
          </a:r>
          <a:endParaRPr lang="en-US" dirty="0"/>
        </a:p>
      </dgm:t>
    </dgm:pt>
    <dgm:pt modelId="{5D077CBD-6D30-4061-B49A-4B283B033C93}" type="parTrans" cxnId="{600990BB-8EB4-4E63-A1BB-1785987FA936}">
      <dgm:prSet/>
      <dgm:spPr/>
      <dgm:t>
        <a:bodyPr/>
        <a:lstStyle/>
        <a:p>
          <a:endParaRPr lang="en-US"/>
        </a:p>
      </dgm:t>
    </dgm:pt>
    <dgm:pt modelId="{A3E942C4-A947-4E10-9EAF-464987A228C9}" type="sibTrans" cxnId="{600990BB-8EB4-4E63-A1BB-1785987FA936}">
      <dgm:prSet/>
      <dgm:spPr/>
      <dgm:t>
        <a:bodyPr/>
        <a:lstStyle/>
        <a:p>
          <a:endParaRPr lang="en-US"/>
        </a:p>
      </dgm:t>
    </dgm:pt>
    <dgm:pt modelId="{7955EC41-CB1E-427F-8D99-59C80BDC8A40}">
      <dgm:prSet/>
      <dgm:spPr>
        <a:solidFill>
          <a:schemeClr val="bg2">
            <a:lumMod val="50000"/>
          </a:schemeClr>
        </a:solidFill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US" b="1" dirty="0"/>
            <a:t>Machine Learning Engineer  at Tesseract Technologies</a:t>
          </a:r>
          <a:endParaRPr lang="en-US" dirty="0"/>
        </a:p>
      </dgm:t>
    </dgm:pt>
    <dgm:pt modelId="{F850FBC6-FB09-4D5A-A8E3-C2161C78BE3E}" type="parTrans" cxnId="{9098A899-BC48-44BB-93B8-4679E3DB77D3}">
      <dgm:prSet/>
      <dgm:spPr/>
      <dgm:t>
        <a:bodyPr/>
        <a:lstStyle/>
        <a:p>
          <a:endParaRPr lang="en-US"/>
        </a:p>
      </dgm:t>
    </dgm:pt>
    <dgm:pt modelId="{67D4C70D-DE0B-4318-8F88-E4DBAF71A231}" type="sibTrans" cxnId="{9098A899-BC48-44BB-93B8-4679E3DB77D3}">
      <dgm:prSet/>
      <dgm:spPr/>
      <dgm:t>
        <a:bodyPr/>
        <a:lstStyle/>
        <a:p>
          <a:endParaRPr lang="en-US"/>
        </a:p>
      </dgm:t>
    </dgm:pt>
    <dgm:pt modelId="{C5272C60-6D54-450E-A71C-7337A1E23D97}">
      <dgm:prSet/>
      <dgm:spPr>
        <a:solidFill>
          <a:schemeClr val="bg2">
            <a:lumMod val="50000"/>
          </a:schemeClr>
        </a:solidFill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US" b="1" dirty="0"/>
            <a:t>Android Developer (Intern) at Ai Robotics Asia Ltd., Edublock.co</a:t>
          </a:r>
          <a:endParaRPr lang="en-US" dirty="0"/>
        </a:p>
      </dgm:t>
    </dgm:pt>
    <dgm:pt modelId="{A474D10B-A9F7-41A3-9F45-EFCD46E984B1}" type="parTrans" cxnId="{586C3697-62C3-4633-BCB6-E407C25A77B5}">
      <dgm:prSet/>
      <dgm:spPr/>
      <dgm:t>
        <a:bodyPr/>
        <a:lstStyle/>
        <a:p>
          <a:endParaRPr lang="en-US"/>
        </a:p>
      </dgm:t>
    </dgm:pt>
    <dgm:pt modelId="{FC631D98-FFD0-4DED-BA06-9E9F15C49AE9}" type="sibTrans" cxnId="{586C3697-62C3-4633-BCB6-E407C25A77B5}">
      <dgm:prSet/>
      <dgm:spPr/>
      <dgm:t>
        <a:bodyPr/>
        <a:lstStyle/>
        <a:p>
          <a:endParaRPr lang="en-US"/>
        </a:p>
      </dgm:t>
    </dgm:pt>
    <dgm:pt modelId="{A341D081-0424-47AC-BA77-B2FDC2955BC2}" type="pres">
      <dgm:prSet presAssocID="{03647142-0EC3-420C-BFC3-69B3A4D7A5DF}" presName="linear" presStyleCnt="0">
        <dgm:presLayoutVars>
          <dgm:animLvl val="lvl"/>
          <dgm:resizeHandles val="exact"/>
        </dgm:presLayoutVars>
      </dgm:prSet>
      <dgm:spPr/>
    </dgm:pt>
    <dgm:pt modelId="{BFD1B32D-4ED9-42BF-AB1F-E76C8C3986F2}" type="pres">
      <dgm:prSet presAssocID="{B082341E-8E03-471D-AC5D-6A2441EA35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4BA8D5-6EB6-46AF-AA6A-2423285CE09D}" type="pres">
      <dgm:prSet presAssocID="{00816862-F439-4AA1-927C-BE091CEDFE3B}" presName="spacer" presStyleCnt="0"/>
      <dgm:spPr/>
    </dgm:pt>
    <dgm:pt modelId="{434432D9-1598-450F-97BA-A6E0AD36279A}" type="pres">
      <dgm:prSet presAssocID="{A389F1C5-A436-4F27-BE21-B593BCADA4F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F0AB37-F2BD-40C6-9368-1E21AC01F8C0}" type="pres">
      <dgm:prSet presAssocID="{A3E942C4-A947-4E10-9EAF-464987A228C9}" presName="spacer" presStyleCnt="0"/>
      <dgm:spPr/>
    </dgm:pt>
    <dgm:pt modelId="{3C771D54-2D7F-4ADD-B348-D7266198FED9}" type="pres">
      <dgm:prSet presAssocID="{7955EC41-CB1E-427F-8D99-59C80BDC8A4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D8E634-204F-4DEC-91DD-D8A424E767B3}" type="pres">
      <dgm:prSet presAssocID="{67D4C70D-DE0B-4318-8F88-E4DBAF71A231}" presName="spacer" presStyleCnt="0"/>
      <dgm:spPr/>
    </dgm:pt>
    <dgm:pt modelId="{30B97A88-8582-4EDF-BE80-0F797BE16E07}" type="pres">
      <dgm:prSet presAssocID="{C5272C60-6D54-450E-A71C-7337A1E23D9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DFF3112-196A-450A-A5B7-2C69F8CB5CA7}" srcId="{03647142-0EC3-420C-BFC3-69B3A4D7A5DF}" destId="{B082341E-8E03-471D-AC5D-6A2441EA35CB}" srcOrd="0" destOrd="0" parTransId="{1D1D6254-8881-4292-94B7-CBDD0346CC9A}" sibTransId="{00816862-F439-4AA1-927C-BE091CEDFE3B}"/>
    <dgm:cxn modelId="{8F5FD421-75B8-4D7A-82EE-579A2E7DB97B}" type="presOf" srcId="{C5272C60-6D54-450E-A71C-7337A1E23D97}" destId="{30B97A88-8582-4EDF-BE80-0F797BE16E07}" srcOrd="0" destOrd="0" presId="urn:microsoft.com/office/officeart/2005/8/layout/vList2"/>
    <dgm:cxn modelId="{C5AF1929-9E51-428A-9E63-963AD98EA875}" type="presOf" srcId="{03647142-0EC3-420C-BFC3-69B3A4D7A5DF}" destId="{A341D081-0424-47AC-BA77-B2FDC2955BC2}" srcOrd="0" destOrd="0" presId="urn:microsoft.com/office/officeart/2005/8/layout/vList2"/>
    <dgm:cxn modelId="{6F620E41-53B2-4091-9B5F-11E3A549596D}" type="presOf" srcId="{A389F1C5-A436-4F27-BE21-B593BCADA4FD}" destId="{434432D9-1598-450F-97BA-A6E0AD36279A}" srcOrd="0" destOrd="0" presId="urn:microsoft.com/office/officeart/2005/8/layout/vList2"/>
    <dgm:cxn modelId="{744E2684-7243-4D70-8CF1-2BFFB29A192A}" type="presOf" srcId="{B082341E-8E03-471D-AC5D-6A2441EA35CB}" destId="{BFD1B32D-4ED9-42BF-AB1F-E76C8C3986F2}" srcOrd="0" destOrd="0" presId="urn:microsoft.com/office/officeart/2005/8/layout/vList2"/>
    <dgm:cxn modelId="{586C3697-62C3-4633-BCB6-E407C25A77B5}" srcId="{03647142-0EC3-420C-BFC3-69B3A4D7A5DF}" destId="{C5272C60-6D54-450E-A71C-7337A1E23D97}" srcOrd="3" destOrd="0" parTransId="{A474D10B-A9F7-41A3-9F45-EFCD46E984B1}" sibTransId="{FC631D98-FFD0-4DED-BA06-9E9F15C49AE9}"/>
    <dgm:cxn modelId="{9098A899-BC48-44BB-93B8-4679E3DB77D3}" srcId="{03647142-0EC3-420C-BFC3-69B3A4D7A5DF}" destId="{7955EC41-CB1E-427F-8D99-59C80BDC8A40}" srcOrd="2" destOrd="0" parTransId="{F850FBC6-FB09-4D5A-A8E3-C2161C78BE3E}" sibTransId="{67D4C70D-DE0B-4318-8F88-E4DBAF71A231}"/>
    <dgm:cxn modelId="{600990BB-8EB4-4E63-A1BB-1785987FA936}" srcId="{03647142-0EC3-420C-BFC3-69B3A4D7A5DF}" destId="{A389F1C5-A436-4F27-BE21-B593BCADA4FD}" srcOrd="1" destOrd="0" parTransId="{5D077CBD-6D30-4061-B49A-4B283B033C93}" sibTransId="{A3E942C4-A947-4E10-9EAF-464987A228C9}"/>
    <dgm:cxn modelId="{7D353DF9-444C-41CA-9A6F-0ADEDEC45AEC}" type="presOf" srcId="{7955EC41-CB1E-427F-8D99-59C80BDC8A40}" destId="{3C771D54-2D7F-4ADD-B348-D7266198FED9}" srcOrd="0" destOrd="0" presId="urn:microsoft.com/office/officeart/2005/8/layout/vList2"/>
    <dgm:cxn modelId="{B3533F6E-2741-461F-8D0D-AB60316840FE}" type="presParOf" srcId="{A341D081-0424-47AC-BA77-B2FDC2955BC2}" destId="{BFD1B32D-4ED9-42BF-AB1F-E76C8C3986F2}" srcOrd="0" destOrd="0" presId="urn:microsoft.com/office/officeart/2005/8/layout/vList2"/>
    <dgm:cxn modelId="{F5810DBA-33D3-457D-9AA2-6FA87E948C96}" type="presParOf" srcId="{A341D081-0424-47AC-BA77-B2FDC2955BC2}" destId="{8F4BA8D5-6EB6-46AF-AA6A-2423285CE09D}" srcOrd="1" destOrd="0" presId="urn:microsoft.com/office/officeart/2005/8/layout/vList2"/>
    <dgm:cxn modelId="{A39DC21C-1E41-42E9-9FD6-E1432F0C3E5F}" type="presParOf" srcId="{A341D081-0424-47AC-BA77-B2FDC2955BC2}" destId="{434432D9-1598-450F-97BA-A6E0AD36279A}" srcOrd="2" destOrd="0" presId="urn:microsoft.com/office/officeart/2005/8/layout/vList2"/>
    <dgm:cxn modelId="{5016BF38-228E-44F1-988F-6927A3A6832D}" type="presParOf" srcId="{A341D081-0424-47AC-BA77-B2FDC2955BC2}" destId="{50F0AB37-F2BD-40C6-9368-1E21AC01F8C0}" srcOrd="3" destOrd="0" presId="urn:microsoft.com/office/officeart/2005/8/layout/vList2"/>
    <dgm:cxn modelId="{03F0E24F-CA44-4CE2-96A0-84DBB5553C52}" type="presParOf" srcId="{A341D081-0424-47AC-BA77-B2FDC2955BC2}" destId="{3C771D54-2D7F-4ADD-B348-D7266198FED9}" srcOrd="4" destOrd="0" presId="urn:microsoft.com/office/officeart/2005/8/layout/vList2"/>
    <dgm:cxn modelId="{FA4F6D33-F2E9-418F-8038-1DF2FA2EA885}" type="presParOf" srcId="{A341D081-0424-47AC-BA77-B2FDC2955BC2}" destId="{BFD8E634-204F-4DEC-91DD-D8A424E767B3}" srcOrd="5" destOrd="0" presId="urn:microsoft.com/office/officeart/2005/8/layout/vList2"/>
    <dgm:cxn modelId="{C275F064-8D91-4B40-B6B9-BC61E3B75989}" type="presParOf" srcId="{A341D081-0424-47AC-BA77-B2FDC2955BC2}" destId="{30B97A88-8582-4EDF-BE80-0F797BE16E0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BFFDE8-AF59-4A39-9CD0-CB8BB69DB060}" type="doc">
      <dgm:prSet loTypeId="urn:microsoft.com/office/officeart/2005/8/layout/hList7" loCatId="list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0D17CB-6304-4444-8660-1278B780D4D6}">
      <dgm:prSet/>
      <dgm:spPr/>
      <dgm:t>
        <a:bodyPr/>
        <a:lstStyle/>
        <a:p>
          <a:r>
            <a:rPr lang="en-US"/>
            <a:t>Python is a high-level programming language.</a:t>
          </a:r>
        </a:p>
      </dgm:t>
    </dgm:pt>
    <dgm:pt modelId="{CF4621D2-A268-4A5F-97C9-FC9DD0777EBD}" type="parTrans" cxnId="{F23B94BB-FE64-4C56-A362-428CEBF2A81A}">
      <dgm:prSet/>
      <dgm:spPr/>
      <dgm:t>
        <a:bodyPr/>
        <a:lstStyle/>
        <a:p>
          <a:endParaRPr lang="en-US"/>
        </a:p>
      </dgm:t>
    </dgm:pt>
    <dgm:pt modelId="{B390C54E-303D-48DF-9411-8AF686210968}" type="sibTrans" cxnId="{F23B94BB-FE64-4C56-A362-428CEBF2A81A}">
      <dgm:prSet/>
      <dgm:spPr/>
      <dgm:t>
        <a:bodyPr/>
        <a:lstStyle/>
        <a:p>
          <a:endParaRPr lang="en-US"/>
        </a:p>
      </dgm:t>
    </dgm:pt>
    <dgm:pt modelId="{3561CE53-6122-4179-B80D-0F701DE2D182}">
      <dgm:prSet/>
      <dgm:spPr/>
      <dgm:t>
        <a:bodyPr/>
        <a:lstStyle/>
        <a:p>
          <a:r>
            <a:rPr lang="en-US"/>
            <a:t>It was created in 1991 by Guido van Rossum.</a:t>
          </a:r>
        </a:p>
      </dgm:t>
    </dgm:pt>
    <dgm:pt modelId="{8CC9B06F-5D11-40B2-BCC5-D0F89E0F4337}" type="parTrans" cxnId="{D298D1F3-0510-4EE0-8989-48F9E1574CA3}">
      <dgm:prSet/>
      <dgm:spPr/>
      <dgm:t>
        <a:bodyPr/>
        <a:lstStyle/>
        <a:p>
          <a:endParaRPr lang="en-US"/>
        </a:p>
      </dgm:t>
    </dgm:pt>
    <dgm:pt modelId="{7D3AA4A2-6AE2-4B1E-888F-073861AA9111}" type="sibTrans" cxnId="{D298D1F3-0510-4EE0-8989-48F9E1574CA3}">
      <dgm:prSet/>
      <dgm:spPr/>
      <dgm:t>
        <a:bodyPr/>
        <a:lstStyle/>
        <a:p>
          <a:endParaRPr lang="en-US"/>
        </a:p>
      </dgm:t>
    </dgm:pt>
    <dgm:pt modelId="{C1C3E4E9-E7F5-4776-A677-A433E5FEBAE7}">
      <dgm:prSet/>
      <dgm:spPr/>
      <dgm:t>
        <a:bodyPr/>
        <a:lstStyle/>
        <a:p>
          <a:r>
            <a:rPr lang="en-US"/>
            <a:t>Python is an easy to learn, powerful programming language.</a:t>
          </a:r>
        </a:p>
      </dgm:t>
    </dgm:pt>
    <dgm:pt modelId="{5A33C49A-F024-45DB-AE61-2FEDF4A6B822}" type="parTrans" cxnId="{EAE58C72-A69F-4B28-9DD4-11BB34F6C0CE}">
      <dgm:prSet/>
      <dgm:spPr/>
      <dgm:t>
        <a:bodyPr/>
        <a:lstStyle/>
        <a:p>
          <a:endParaRPr lang="en-US"/>
        </a:p>
      </dgm:t>
    </dgm:pt>
    <dgm:pt modelId="{C10FF452-7E9A-4CCF-B4B4-70038C21AED5}" type="sibTrans" cxnId="{EAE58C72-A69F-4B28-9DD4-11BB34F6C0CE}">
      <dgm:prSet/>
      <dgm:spPr/>
      <dgm:t>
        <a:bodyPr/>
        <a:lstStyle/>
        <a:p>
          <a:endParaRPr lang="en-US"/>
        </a:p>
      </dgm:t>
    </dgm:pt>
    <dgm:pt modelId="{DCCE93AB-A7D2-44E7-8578-D29C749F0E1B}" type="pres">
      <dgm:prSet presAssocID="{ADBFFDE8-AF59-4A39-9CD0-CB8BB69DB060}" presName="Name0" presStyleCnt="0">
        <dgm:presLayoutVars>
          <dgm:dir/>
          <dgm:resizeHandles val="exact"/>
        </dgm:presLayoutVars>
      </dgm:prSet>
      <dgm:spPr/>
    </dgm:pt>
    <dgm:pt modelId="{8CF5ADEA-E917-4AF8-BB1E-98E48710D269}" type="pres">
      <dgm:prSet presAssocID="{ADBFFDE8-AF59-4A39-9CD0-CB8BB69DB060}" presName="fgShape" presStyleLbl="fgShp" presStyleIdx="0" presStyleCnt="1"/>
      <dgm:spPr/>
    </dgm:pt>
    <dgm:pt modelId="{A929E350-361C-4DAA-8AE0-7A3362B7BE18}" type="pres">
      <dgm:prSet presAssocID="{ADBFFDE8-AF59-4A39-9CD0-CB8BB69DB060}" presName="linComp" presStyleCnt="0"/>
      <dgm:spPr/>
    </dgm:pt>
    <dgm:pt modelId="{842E1545-4CA4-4F89-89E4-D30309BE1923}" type="pres">
      <dgm:prSet presAssocID="{9C0D17CB-6304-4444-8660-1278B780D4D6}" presName="compNode" presStyleCnt="0"/>
      <dgm:spPr/>
    </dgm:pt>
    <dgm:pt modelId="{4F0BD33B-87FA-43F4-B955-7029324ACC9A}" type="pres">
      <dgm:prSet presAssocID="{9C0D17CB-6304-4444-8660-1278B780D4D6}" presName="bkgdShape" presStyleLbl="node1" presStyleIdx="0" presStyleCnt="3"/>
      <dgm:spPr/>
    </dgm:pt>
    <dgm:pt modelId="{C4657FC5-388F-43CE-9EF6-CA81595A7E77}" type="pres">
      <dgm:prSet presAssocID="{9C0D17CB-6304-4444-8660-1278B780D4D6}" presName="nodeTx" presStyleLbl="node1" presStyleIdx="0" presStyleCnt="3">
        <dgm:presLayoutVars>
          <dgm:bulletEnabled val="1"/>
        </dgm:presLayoutVars>
      </dgm:prSet>
      <dgm:spPr/>
    </dgm:pt>
    <dgm:pt modelId="{22C76698-611E-46E8-86E6-BB7F664241E0}" type="pres">
      <dgm:prSet presAssocID="{9C0D17CB-6304-4444-8660-1278B780D4D6}" presName="invisiNode" presStyleLbl="node1" presStyleIdx="0" presStyleCnt="3"/>
      <dgm:spPr/>
    </dgm:pt>
    <dgm:pt modelId="{FDD2AE43-2DEA-4F59-A838-9FB5C015EAEA}" type="pres">
      <dgm:prSet presAssocID="{9C0D17CB-6304-4444-8660-1278B780D4D6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inary with solid fill"/>
        </a:ext>
      </dgm:extLst>
    </dgm:pt>
    <dgm:pt modelId="{43DE4720-276F-4AC9-8A0D-4D83DA7BABAF}" type="pres">
      <dgm:prSet presAssocID="{B390C54E-303D-48DF-9411-8AF686210968}" presName="sibTrans" presStyleLbl="sibTrans2D1" presStyleIdx="0" presStyleCnt="0"/>
      <dgm:spPr/>
    </dgm:pt>
    <dgm:pt modelId="{3EFBCFE0-9171-4206-B0F2-F2C4E8E1CE23}" type="pres">
      <dgm:prSet presAssocID="{3561CE53-6122-4179-B80D-0F701DE2D182}" presName="compNode" presStyleCnt="0"/>
      <dgm:spPr/>
    </dgm:pt>
    <dgm:pt modelId="{C698D040-76AB-4880-88EB-BAF6A8D210AD}" type="pres">
      <dgm:prSet presAssocID="{3561CE53-6122-4179-B80D-0F701DE2D182}" presName="bkgdShape" presStyleLbl="node1" presStyleIdx="1" presStyleCnt="3"/>
      <dgm:spPr/>
    </dgm:pt>
    <dgm:pt modelId="{7831DB50-9594-4901-BB2F-F2553686A7CD}" type="pres">
      <dgm:prSet presAssocID="{3561CE53-6122-4179-B80D-0F701DE2D182}" presName="nodeTx" presStyleLbl="node1" presStyleIdx="1" presStyleCnt="3">
        <dgm:presLayoutVars>
          <dgm:bulletEnabled val="1"/>
        </dgm:presLayoutVars>
      </dgm:prSet>
      <dgm:spPr/>
    </dgm:pt>
    <dgm:pt modelId="{FC2D69B0-4C7D-403C-AA64-345320B10985}" type="pres">
      <dgm:prSet presAssocID="{3561CE53-6122-4179-B80D-0F701DE2D182}" presName="invisiNode" presStyleLbl="node1" presStyleIdx="1" presStyleCnt="3"/>
      <dgm:spPr/>
    </dgm:pt>
    <dgm:pt modelId="{04C07873-2CAB-4912-99D2-F1EB656B5E97}" type="pres">
      <dgm:prSet presAssocID="{3561CE53-6122-4179-B80D-0F701DE2D182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2292A90-1AA3-4CAD-859C-D80522A81717}" type="pres">
      <dgm:prSet presAssocID="{7D3AA4A2-6AE2-4B1E-888F-073861AA9111}" presName="sibTrans" presStyleLbl="sibTrans2D1" presStyleIdx="0" presStyleCnt="0"/>
      <dgm:spPr/>
    </dgm:pt>
    <dgm:pt modelId="{2C302884-13D5-4A20-8CA5-B8F6C7DE24EE}" type="pres">
      <dgm:prSet presAssocID="{C1C3E4E9-E7F5-4776-A677-A433E5FEBAE7}" presName="compNode" presStyleCnt="0"/>
      <dgm:spPr/>
    </dgm:pt>
    <dgm:pt modelId="{D4FB9AB7-D16A-4574-9063-52C9F5953E1A}" type="pres">
      <dgm:prSet presAssocID="{C1C3E4E9-E7F5-4776-A677-A433E5FEBAE7}" presName="bkgdShape" presStyleLbl="node1" presStyleIdx="2" presStyleCnt="3"/>
      <dgm:spPr/>
    </dgm:pt>
    <dgm:pt modelId="{DC0EDAF2-DA84-49E5-B8F6-0F12798B5011}" type="pres">
      <dgm:prSet presAssocID="{C1C3E4E9-E7F5-4776-A677-A433E5FEBAE7}" presName="nodeTx" presStyleLbl="node1" presStyleIdx="2" presStyleCnt="3">
        <dgm:presLayoutVars>
          <dgm:bulletEnabled val="1"/>
        </dgm:presLayoutVars>
      </dgm:prSet>
      <dgm:spPr/>
    </dgm:pt>
    <dgm:pt modelId="{E371D186-589A-4B85-A72F-8B0B39B06D6F}" type="pres">
      <dgm:prSet presAssocID="{C1C3E4E9-E7F5-4776-A677-A433E5FEBAE7}" presName="invisiNode" presStyleLbl="node1" presStyleIdx="2" presStyleCnt="3"/>
      <dgm:spPr/>
    </dgm:pt>
    <dgm:pt modelId="{C6777CD6-0EC2-4150-99C1-973DAEE826BF}" type="pres">
      <dgm:prSet presAssocID="{C1C3E4E9-E7F5-4776-A677-A433E5FEBAE7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</dgm:ptLst>
  <dgm:cxnLst>
    <dgm:cxn modelId="{E98ADF03-318E-4ABF-B3E7-4928C9DE1C40}" type="presOf" srcId="{B390C54E-303D-48DF-9411-8AF686210968}" destId="{43DE4720-276F-4AC9-8A0D-4D83DA7BABAF}" srcOrd="0" destOrd="0" presId="urn:microsoft.com/office/officeart/2005/8/layout/hList7"/>
    <dgm:cxn modelId="{6615E339-0711-4D87-B27D-905A389B7327}" type="presOf" srcId="{9C0D17CB-6304-4444-8660-1278B780D4D6}" destId="{4F0BD33B-87FA-43F4-B955-7029324ACC9A}" srcOrd="0" destOrd="0" presId="urn:microsoft.com/office/officeart/2005/8/layout/hList7"/>
    <dgm:cxn modelId="{44A6A95F-428A-48A2-BE46-8B83E43BFD2A}" type="presOf" srcId="{C1C3E4E9-E7F5-4776-A677-A433E5FEBAE7}" destId="{DC0EDAF2-DA84-49E5-B8F6-0F12798B5011}" srcOrd="1" destOrd="0" presId="urn:microsoft.com/office/officeart/2005/8/layout/hList7"/>
    <dgm:cxn modelId="{0A173268-F0E2-4071-8826-7D4EA7DE5B9F}" type="presOf" srcId="{7D3AA4A2-6AE2-4B1E-888F-073861AA9111}" destId="{92292A90-1AA3-4CAD-859C-D80522A81717}" srcOrd="0" destOrd="0" presId="urn:microsoft.com/office/officeart/2005/8/layout/hList7"/>
    <dgm:cxn modelId="{B1E3D169-9FAF-4F58-972D-B7A745EE94B7}" type="presOf" srcId="{9C0D17CB-6304-4444-8660-1278B780D4D6}" destId="{C4657FC5-388F-43CE-9EF6-CA81595A7E77}" srcOrd="1" destOrd="0" presId="urn:microsoft.com/office/officeart/2005/8/layout/hList7"/>
    <dgm:cxn modelId="{E9FF1E71-4D55-417A-AFD9-0CC4A2443B90}" type="presOf" srcId="{C1C3E4E9-E7F5-4776-A677-A433E5FEBAE7}" destId="{D4FB9AB7-D16A-4574-9063-52C9F5953E1A}" srcOrd="0" destOrd="0" presId="urn:microsoft.com/office/officeart/2005/8/layout/hList7"/>
    <dgm:cxn modelId="{EAE58C72-A69F-4B28-9DD4-11BB34F6C0CE}" srcId="{ADBFFDE8-AF59-4A39-9CD0-CB8BB69DB060}" destId="{C1C3E4E9-E7F5-4776-A677-A433E5FEBAE7}" srcOrd="2" destOrd="0" parTransId="{5A33C49A-F024-45DB-AE61-2FEDF4A6B822}" sibTransId="{C10FF452-7E9A-4CCF-B4B4-70038C21AED5}"/>
    <dgm:cxn modelId="{DBC4FA9D-CF84-4836-8CAC-30E4CA281995}" type="presOf" srcId="{3561CE53-6122-4179-B80D-0F701DE2D182}" destId="{7831DB50-9594-4901-BB2F-F2553686A7CD}" srcOrd="1" destOrd="0" presId="urn:microsoft.com/office/officeart/2005/8/layout/hList7"/>
    <dgm:cxn modelId="{F23B94BB-FE64-4C56-A362-428CEBF2A81A}" srcId="{ADBFFDE8-AF59-4A39-9CD0-CB8BB69DB060}" destId="{9C0D17CB-6304-4444-8660-1278B780D4D6}" srcOrd="0" destOrd="0" parTransId="{CF4621D2-A268-4A5F-97C9-FC9DD0777EBD}" sibTransId="{B390C54E-303D-48DF-9411-8AF686210968}"/>
    <dgm:cxn modelId="{6EB7E3CE-CE7B-4FAE-BA4A-943B6C019610}" type="presOf" srcId="{3561CE53-6122-4179-B80D-0F701DE2D182}" destId="{C698D040-76AB-4880-88EB-BAF6A8D210AD}" srcOrd="0" destOrd="0" presId="urn:microsoft.com/office/officeart/2005/8/layout/hList7"/>
    <dgm:cxn modelId="{D298D1F3-0510-4EE0-8989-48F9E1574CA3}" srcId="{ADBFFDE8-AF59-4A39-9CD0-CB8BB69DB060}" destId="{3561CE53-6122-4179-B80D-0F701DE2D182}" srcOrd="1" destOrd="0" parTransId="{8CC9B06F-5D11-40B2-BCC5-D0F89E0F4337}" sibTransId="{7D3AA4A2-6AE2-4B1E-888F-073861AA9111}"/>
    <dgm:cxn modelId="{6E3F61FE-7EA4-45E8-ACF3-5202D9FF22E7}" type="presOf" srcId="{ADBFFDE8-AF59-4A39-9CD0-CB8BB69DB060}" destId="{DCCE93AB-A7D2-44E7-8578-D29C749F0E1B}" srcOrd="0" destOrd="0" presId="urn:microsoft.com/office/officeart/2005/8/layout/hList7"/>
    <dgm:cxn modelId="{0D118F08-64CA-4745-9EAA-742DDCB1BE9E}" type="presParOf" srcId="{DCCE93AB-A7D2-44E7-8578-D29C749F0E1B}" destId="{8CF5ADEA-E917-4AF8-BB1E-98E48710D269}" srcOrd="0" destOrd="0" presId="urn:microsoft.com/office/officeart/2005/8/layout/hList7"/>
    <dgm:cxn modelId="{EEC25208-ABE9-460D-9732-083386065BE5}" type="presParOf" srcId="{DCCE93AB-A7D2-44E7-8578-D29C749F0E1B}" destId="{A929E350-361C-4DAA-8AE0-7A3362B7BE18}" srcOrd="1" destOrd="0" presId="urn:microsoft.com/office/officeart/2005/8/layout/hList7"/>
    <dgm:cxn modelId="{B3D20096-B8EA-49E6-B05F-4D3E9175EAD4}" type="presParOf" srcId="{A929E350-361C-4DAA-8AE0-7A3362B7BE18}" destId="{842E1545-4CA4-4F89-89E4-D30309BE1923}" srcOrd="0" destOrd="0" presId="urn:microsoft.com/office/officeart/2005/8/layout/hList7"/>
    <dgm:cxn modelId="{2590A6B2-705E-4F6D-8250-6EDBE78F0318}" type="presParOf" srcId="{842E1545-4CA4-4F89-89E4-D30309BE1923}" destId="{4F0BD33B-87FA-43F4-B955-7029324ACC9A}" srcOrd="0" destOrd="0" presId="urn:microsoft.com/office/officeart/2005/8/layout/hList7"/>
    <dgm:cxn modelId="{5C8D58F6-ECE7-45F0-B248-15B0FDC3C175}" type="presParOf" srcId="{842E1545-4CA4-4F89-89E4-D30309BE1923}" destId="{C4657FC5-388F-43CE-9EF6-CA81595A7E77}" srcOrd="1" destOrd="0" presId="urn:microsoft.com/office/officeart/2005/8/layout/hList7"/>
    <dgm:cxn modelId="{5B9C2649-EA7D-4AAF-9ADB-494319177F79}" type="presParOf" srcId="{842E1545-4CA4-4F89-89E4-D30309BE1923}" destId="{22C76698-611E-46E8-86E6-BB7F664241E0}" srcOrd="2" destOrd="0" presId="urn:microsoft.com/office/officeart/2005/8/layout/hList7"/>
    <dgm:cxn modelId="{0AF5B7B1-89CF-4D64-A1A1-454C41DB6334}" type="presParOf" srcId="{842E1545-4CA4-4F89-89E4-D30309BE1923}" destId="{FDD2AE43-2DEA-4F59-A838-9FB5C015EAEA}" srcOrd="3" destOrd="0" presId="urn:microsoft.com/office/officeart/2005/8/layout/hList7"/>
    <dgm:cxn modelId="{E04DFADB-3D5E-4F69-9A32-3565BF615042}" type="presParOf" srcId="{A929E350-361C-4DAA-8AE0-7A3362B7BE18}" destId="{43DE4720-276F-4AC9-8A0D-4D83DA7BABAF}" srcOrd="1" destOrd="0" presId="urn:microsoft.com/office/officeart/2005/8/layout/hList7"/>
    <dgm:cxn modelId="{63503253-5406-465D-9E86-23ECBA7AD9EE}" type="presParOf" srcId="{A929E350-361C-4DAA-8AE0-7A3362B7BE18}" destId="{3EFBCFE0-9171-4206-B0F2-F2C4E8E1CE23}" srcOrd="2" destOrd="0" presId="urn:microsoft.com/office/officeart/2005/8/layout/hList7"/>
    <dgm:cxn modelId="{7FDAAFB6-C8BD-45D9-9121-A941090041F0}" type="presParOf" srcId="{3EFBCFE0-9171-4206-B0F2-F2C4E8E1CE23}" destId="{C698D040-76AB-4880-88EB-BAF6A8D210AD}" srcOrd="0" destOrd="0" presId="urn:microsoft.com/office/officeart/2005/8/layout/hList7"/>
    <dgm:cxn modelId="{031A0613-65BD-4D75-A359-BDD62BD85EBC}" type="presParOf" srcId="{3EFBCFE0-9171-4206-B0F2-F2C4E8E1CE23}" destId="{7831DB50-9594-4901-BB2F-F2553686A7CD}" srcOrd="1" destOrd="0" presId="urn:microsoft.com/office/officeart/2005/8/layout/hList7"/>
    <dgm:cxn modelId="{AFED5B84-175E-41DC-8E91-B9980A7BF709}" type="presParOf" srcId="{3EFBCFE0-9171-4206-B0F2-F2C4E8E1CE23}" destId="{FC2D69B0-4C7D-403C-AA64-345320B10985}" srcOrd="2" destOrd="0" presId="urn:microsoft.com/office/officeart/2005/8/layout/hList7"/>
    <dgm:cxn modelId="{B0FE6173-377E-4B78-A9C7-B07068A36278}" type="presParOf" srcId="{3EFBCFE0-9171-4206-B0F2-F2C4E8E1CE23}" destId="{04C07873-2CAB-4912-99D2-F1EB656B5E97}" srcOrd="3" destOrd="0" presId="urn:microsoft.com/office/officeart/2005/8/layout/hList7"/>
    <dgm:cxn modelId="{9B880193-8D72-48D4-94E4-7336CC666C64}" type="presParOf" srcId="{A929E350-361C-4DAA-8AE0-7A3362B7BE18}" destId="{92292A90-1AA3-4CAD-859C-D80522A81717}" srcOrd="3" destOrd="0" presId="urn:microsoft.com/office/officeart/2005/8/layout/hList7"/>
    <dgm:cxn modelId="{564C2762-D612-4B44-A01B-1FC709603B4B}" type="presParOf" srcId="{A929E350-361C-4DAA-8AE0-7A3362B7BE18}" destId="{2C302884-13D5-4A20-8CA5-B8F6C7DE24EE}" srcOrd="4" destOrd="0" presId="urn:microsoft.com/office/officeart/2005/8/layout/hList7"/>
    <dgm:cxn modelId="{16161CC6-DCA5-46FC-A112-024F7CBDC0E1}" type="presParOf" srcId="{2C302884-13D5-4A20-8CA5-B8F6C7DE24EE}" destId="{D4FB9AB7-D16A-4574-9063-52C9F5953E1A}" srcOrd="0" destOrd="0" presId="urn:microsoft.com/office/officeart/2005/8/layout/hList7"/>
    <dgm:cxn modelId="{14935BBD-E21E-4701-B524-A935D6B94215}" type="presParOf" srcId="{2C302884-13D5-4A20-8CA5-B8F6C7DE24EE}" destId="{DC0EDAF2-DA84-49E5-B8F6-0F12798B5011}" srcOrd="1" destOrd="0" presId="urn:microsoft.com/office/officeart/2005/8/layout/hList7"/>
    <dgm:cxn modelId="{9AD9DF5B-58AA-4FA1-AE57-428AC26EA6DC}" type="presParOf" srcId="{2C302884-13D5-4A20-8CA5-B8F6C7DE24EE}" destId="{E371D186-589A-4B85-A72F-8B0B39B06D6F}" srcOrd="2" destOrd="0" presId="urn:microsoft.com/office/officeart/2005/8/layout/hList7"/>
    <dgm:cxn modelId="{6B5EF58F-BD69-45C0-B07C-A29086005FBA}" type="presParOf" srcId="{2C302884-13D5-4A20-8CA5-B8F6C7DE24EE}" destId="{C6777CD6-0EC2-4150-99C1-973DAEE826BF}" srcOrd="3" destOrd="0" presId="urn:microsoft.com/office/officeart/2005/8/layout/hList7"/>
  </dgm:cxnLst>
  <dgm:bg>
    <a:solidFill>
      <a:schemeClr val="tx1">
        <a:lumMod val="75000"/>
        <a:lumOff val="25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9A1258-3901-406C-8BE8-3FD8B3FB8852}" type="doc">
      <dgm:prSet loTypeId="urn:microsoft.com/office/officeart/2005/8/layout/hierarchy4" loCatId="relationship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19E8F0C-E22A-4A3B-90DE-FD66A5167F7D}">
      <dgm:prSet custT="1"/>
      <dgm:spPr/>
      <dgm:t>
        <a:bodyPr/>
        <a:lstStyle/>
        <a:p>
          <a:r>
            <a:rPr lang="en-US" sz="16600" dirty="0"/>
            <a:t>Python</a:t>
          </a:r>
        </a:p>
      </dgm:t>
    </dgm:pt>
    <dgm:pt modelId="{EBB3085B-4799-4E3C-85D5-1311ABEAF351}" type="parTrans" cxnId="{1046AC9B-A82B-4AB1-BA88-A5CD7B706B5D}">
      <dgm:prSet/>
      <dgm:spPr/>
      <dgm:t>
        <a:bodyPr/>
        <a:lstStyle/>
        <a:p>
          <a:endParaRPr lang="en-US" sz="4800"/>
        </a:p>
      </dgm:t>
    </dgm:pt>
    <dgm:pt modelId="{B456381D-B27A-4E5A-BA65-C55F0850FD37}" type="sibTrans" cxnId="{1046AC9B-A82B-4AB1-BA88-A5CD7B706B5D}">
      <dgm:prSet/>
      <dgm:spPr/>
      <dgm:t>
        <a:bodyPr/>
        <a:lstStyle/>
        <a:p>
          <a:endParaRPr lang="en-US" sz="4800"/>
        </a:p>
      </dgm:t>
    </dgm:pt>
    <dgm:pt modelId="{CE115835-1207-40A7-B88F-7EF065123A99}">
      <dgm:prSet custT="1"/>
      <dgm:spPr/>
      <dgm:t>
        <a:bodyPr/>
        <a:lstStyle/>
        <a:p>
          <a:r>
            <a:rPr lang="en-US" sz="2000" dirty="0"/>
            <a:t>Software Development</a:t>
          </a:r>
        </a:p>
      </dgm:t>
    </dgm:pt>
    <dgm:pt modelId="{E6EA42EB-7922-488A-9A22-2EF463DCB76E}" type="parTrans" cxnId="{252E5051-0B6B-4C6C-8F15-39720B604567}">
      <dgm:prSet/>
      <dgm:spPr/>
      <dgm:t>
        <a:bodyPr/>
        <a:lstStyle/>
        <a:p>
          <a:endParaRPr lang="en-US" sz="4800"/>
        </a:p>
      </dgm:t>
    </dgm:pt>
    <dgm:pt modelId="{910823F1-E978-4A2F-8D75-664BE7FE1E2A}" type="sibTrans" cxnId="{252E5051-0B6B-4C6C-8F15-39720B604567}">
      <dgm:prSet/>
      <dgm:spPr/>
      <dgm:t>
        <a:bodyPr/>
        <a:lstStyle/>
        <a:p>
          <a:endParaRPr lang="en-US" sz="4800"/>
        </a:p>
      </dgm:t>
    </dgm:pt>
    <dgm:pt modelId="{91DEE787-FD3D-471B-BE4D-647F38EF20BA}">
      <dgm:prSet custT="1"/>
      <dgm:spPr/>
      <dgm:t>
        <a:bodyPr/>
        <a:lstStyle/>
        <a:p>
          <a:r>
            <a:rPr lang="en-US" sz="2000" dirty="0"/>
            <a:t>Mathematic Operations</a:t>
          </a:r>
        </a:p>
      </dgm:t>
    </dgm:pt>
    <dgm:pt modelId="{58AF9B1B-8391-41B6-9261-149EC2741E02}" type="parTrans" cxnId="{73CAF252-2758-423D-99B2-7BEE84A184B2}">
      <dgm:prSet/>
      <dgm:spPr/>
      <dgm:t>
        <a:bodyPr/>
        <a:lstStyle/>
        <a:p>
          <a:endParaRPr lang="en-US" sz="4800"/>
        </a:p>
      </dgm:t>
    </dgm:pt>
    <dgm:pt modelId="{52C6BCC3-34C1-483D-9109-E9662A503B44}" type="sibTrans" cxnId="{73CAF252-2758-423D-99B2-7BEE84A184B2}">
      <dgm:prSet/>
      <dgm:spPr/>
      <dgm:t>
        <a:bodyPr/>
        <a:lstStyle/>
        <a:p>
          <a:endParaRPr lang="en-US" sz="4800"/>
        </a:p>
      </dgm:t>
    </dgm:pt>
    <dgm:pt modelId="{009D969B-0E92-40D5-ACF5-35CA17C30098}">
      <dgm:prSet custT="1"/>
      <dgm:spPr/>
      <dgm:t>
        <a:bodyPr/>
        <a:lstStyle/>
        <a:p>
          <a:r>
            <a:rPr lang="en-US" sz="2000" dirty="0"/>
            <a:t>Data Science</a:t>
          </a:r>
        </a:p>
      </dgm:t>
    </dgm:pt>
    <dgm:pt modelId="{F8AA6323-D72B-42FC-B32A-144D6451FF5A}" type="parTrans" cxnId="{4E0FD483-6044-4339-A82E-7A64111196BF}">
      <dgm:prSet/>
      <dgm:spPr/>
      <dgm:t>
        <a:bodyPr/>
        <a:lstStyle/>
        <a:p>
          <a:endParaRPr lang="en-US" sz="4800"/>
        </a:p>
      </dgm:t>
    </dgm:pt>
    <dgm:pt modelId="{DB15A8C3-6E72-4DB9-935A-21CA360C8F14}" type="sibTrans" cxnId="{4E0FD483-6044-4339-A82E-7A64111196BF}">
      <dgm:prSet/>
      <dgm:spPr/>
      <dgm:t>
        <a:bodyPr/>
        <a:lstStyle/>
        <a:p>
          <a:endParaRPr lang="en-US" sz="4800"/>
        </a:p>
      </dgm:t>
    </dgm:pt>
    <dgm:pt modelId="{2CC89E3E-C374-4C30-91D9-EA226F7138C1}">
      <dgm:prSet custT="1"/>
      <dgm:spPr/>
      <dgm:t>
        <a:bodyPr/>
        <a:lstStyle/>
        <a:p>
          <a:r>
            <a:rPr lang="en-US" sz="2000" dirty="0"/>
            <a:t>Machine Learning</a:t>
          </a:r>
        </a:p>
      </dgm:t>
    </dgm:pt>
    <dgm:pt modelId="{C9F35F54-F292-46B4-AEA6-0F8245F4F50B}" type="parTrans" cxnId="{7A7D8BFD-45C0-4454-A54B-F9878894CC80}">
      <dgm:prSet/>
      <dgm:spPr/>
      <dgm:t>
        <a:bodyPr/>
        <a:lstStyle/>
        <a:p>
          <a:endParaRPr lang="en-US" sz="4800"/>
        </a:p>
      </dgm:t>
    </dgm:pt>
    <dgm:pt modelId="{78EC3E56-A365-4E06-A7DB-118C99FB991B}" type="sibTrans" cxnId="{7A7D8BFD-45C0-4454-A54B-F9878894CC80}">
      <dgm:prSet/>
      <dgm:spPr/>
      <dgm:t>
        <a:bodyPr/>
        <a:lstStyle/>
        <a:p>
          <a:endParaRPr lang="en-US" sz="4800"/>
        </a:p>
      </dgm:t>
    </dgm:pt>
    <dgm:pt modelId="{D7A6BE1B-2ADB-42CC-9403-FCF7C6FEC462}">
      <dgm:prSet custT="1"/>
      <dgm:spPr/>
      <dgm:t>
        <a:bodyPr/>
        <a:lstStyle/>
        <a:p>
          <a:r>
            <a:rPr lang="en-US" sz="2000" dirty="0"/>
            <a:t>Many more ..</a:t>
          </a:r>
        </a:p>
      </dgm:t>
    </dgm:pt>
    <dgm:pt modelId="{84CC096E-31F9-4384-ABBD-7DA421F975E1}" type="parTrans" cxnId="{EDF7AF23-0396-42C3-92AB-3EAD866C216E}">
      <dgm:prSet/>
      <dgm:spPr/>
      <dgm:t>
        <a:bodyPr/>
        <a:lstStyle/>
        <a:p>
          <a:endParaRPr lang="en-US" sz="4800"/>
        </a:p>
      </dgm:t>
    </dgm:pt>
    <dgm:pt modelId="{0E915294-481B-4A7B-A8F6-C01848C16CD8}" type="sibTrans" cxnId="{EDF7AF23-0396-42C3-92AB-3EAD866C216E}">
      <dgm:prSet/>
      <dgm:spPr/>
      <dgm:t>
        <a:bodyPr/>
        <a:lstStyle/>
        <a:p>
          <a:endParaRPr lang="en-US" sz="4800"/>
        </a:p>
      </dgm:t>
    </dgm:pt>
    <dgm:pt modelId="{76B2845F-C0DE-406C-8C8C-D1AFA986EAD3}">
      <dgm:prSet custT="1"/>
      <dgm:spPr/>
      <dgm:t>
        <a:bodyPr/>
        <a:lstStyle/>
        <a:p>
          <a:r>
            <a:rPr lang="en-US" sz="2000" dirty="0"/>
            <a:t>Web Development</a:t>
          </a:r>
        </a:p>
      </dgm:t>
    </dgm:pt>
    <dgm:pt modelId="{FD4B08F5-60A4-4821-AFFA-4AFAC3B8EA14}" type="parTrans" cxnId="{D574FF81-2256-4657-B07B-82AF2E3B5F18}">
      <dgm:prSet/>
      <dgm:spPr/>
      <dgm:t>
        <a:bodyPr/>
        <a:lstStyle/>
        <a:p>
          <a:endParaRPr lang="en-US" sz="4800"/>
        </a:p>
      </dgm:t>
    </dgm:pt>
    <dgm:pt modelId="{B1CF0A53-A143-457A-B3EB-224D51150FE4}" type="sibTrans" cxnId="{D574FF81-2256-4657-B07B-82AF2E3B5F18}">
      <dgm:prSet/>
      <dgm:spPr/>
      <dgm:t>
        <a:bodyPr/>
        <a:lstStyle/>
        <a:p>
          <a:endParaRPr lang="en-US" sz="4800"/>
        </a:p>
      </dgm:t>
    </dgm:pt>
    <dgm:pt modelId="{E921D827-7B10-4FEE-B28F-CCB14EE7F02D}" type="pres">
      <dgm:prSet presAssocID="{629A1258-3901-406C-8BE8-3FD8B3FB885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DEF57CC-A099-4B4F-BBED-35442B0AA830}" type="pres">
      <dgm:prSet presAssocID="{F19E8F0C-E22A-4A3B-90DE-FD66A5167F7D}" presName="vertOne" presStyleCnt="0"/>
      <dgm:spPr/>
    </dgm:pt>
    <dgm:pt modelId="{F00BFD50-A43F-492B-9F77-C1411250D2E7}" type="pres">
      <dgm:prSet presAssocID="{F19E8F0C-E22A-4A3B-90DE-FD66A5167F7D}" presName="txOne" presStyleLbl="node0" presStyleIdx="0" presStyleCnt="1" custLinFactNeighborX="11270" custLinFactNeighborY="25103">
        <dgm:presLayoutVars>
          <dgm:chPref val="3"/>
        </dgm:presLayoutVars>
      </dgm:prSet>
      <dgm:spPr/>
    </dgm:pt>
    <dgm:pt modelId="{D8449E83-DB81-46B1-ADAD-488F2D25BEE4}" type="pres">
      <dgm:prSet presAssocID="{F19E8F0C-E22A-4A3B-90DE-FD66A5167F7D}" presName="parTransOne" presStyleCnt="0"/>
      <dgm:spPr/>
    </dgm:pt>
    <dgm:pt modelId="{3B4E4DB3-F9BA-4F3C-9B31-F26B8069C9D5}" type="pres">
      <dgm:prSet presAssocID="{F19E8F0C-E22A-4A3B-90DE-FD66A5167F7D}" presName="horzOne" presStyleCnt="0"/>
      <dgm:spPr/>
    </dgm:pt>
    <dgm:pt modelId="{D04AAE2D-302C-4E8C-8719-15019E826510}" type="pres">
      <dgm:prSet presAssocID="{76B2845F-C0DE-406C-8C8C-D1AFA986EAD3}" presName="vertTwo" presStyleCnt="0"/>
      <dgm:spPr/>
    </dgm:pt>
    <dgm:pt modelId="{B184F4F6-7D7E-4F45-8015-A423F4285199}" type="pres">
      <dgm:prSet presAssocID="{76B2845F-C0DE-406C-8C8C-D1AFA986EAD3}" presName="txTwo" presStyleLbl="node2" presStyleIdx="0" presStyleCnt="6">
        <dgm:presLayoutVars>
          <dgm:chPref val="3"/>
        </dgm:presLayoutVars>
      </dgm:prSet>
      <dgm:spPr/>
    </dgm:pt>
    <dgm:pt modelId="{D5A3B7F6-97EC-40A9-A6C6-9D87E007AB83}" type="pres">
      <dgm:prSet presAssocID="{76B2845F-C0DE-406C-8C8C-D1AFA986EAD3}" presName="horzTwo" presStyleCnt="0"/>
      <dgm:spPr/>
    </dgm:pt>
    <dgm:pt modelId="{CF8937FA-0C1E-4EE0-B415-9455B82E988A}" type="pres">
      <dgm:prSet presAssocID="{B1CF0A53-A143-457A-B3EB-224D51150FE4}" presName="sibSpaceTwo" presStyleCnt="0"/>
      <dgm:spPr/>
    </dgm:pt>
    <dgm:pt modelId="{6B5198F0-E22B-4D29-B6F8-D1852D53C585}" type="pres">
      <dgm:prSet presAssocID="{CE115835-1207-40A7-B88F-7EF065123A99}" presName="vertTwo" presStyleCnt="0"/>
      <dgm:spPr/>
    </dgm:pt>
    <dgm:pt modelId="{DCF91829-4D13-471C-933C-8E8C44834C0A}" type="pres">
      <dgm:prSet presAssocID="{CE115835-1207-40A7-B88F-7EF065123A99}" presName="txTwo" presStyleLbl="node2" presStyleIdx="1" presStyleCnt="6">
        <dgm:presLayoutVars>
          <dgm:chPref val="3"/>
        </dgm:presLayoutVars>
      </dgm:prSet>
      <dgm:spPr/>
    </dgm:pt>
    <dgm:pt modelId="{626FD241-C8E0-40CD-A505-E766FBA7A23F}" type="pres">
      <dgm:prSet presAssocID="{CE115835-1207-40A7-B88F-7EF065123A99}" presName="horzTwo" presStyleCnt="0"/>
      <dgm:spPr/>
    </dgm:pt>
    <dgm:pt modelId="{3444950A-67CE-45AD-90AF-EA920758B0C8}" type="pres">
      <dgm:prSet presAssocID="{910823F1-E978-4A2F-8D75-664BE7FE1E2A}" presName="sibSpaceTwo" presStyleCnt="0"/>
      <dgm:spPr/>
    </dgm:pt>
    <dgm:pt modelId="{D45A727D-15BB-4413-AA96-ED58F15BF3C6}" type="pres">
      <dgm:prSet presAssocID="{91DEE787-FD3D-471B-BE4D-647F38EF20BA}" presName="vertTwo" presStyleCnt="0"/>
      <dgm:spPr/>
    </dgm:pt>
    <dgm:pt modelId="{75B96F10-28A4-473F-BA4D-70BF99E28421}" type="pres">
      <dgm:prSet presAssocID="{91DEE787-FD3D-471B-BE4D-647F38EF20BA}" presName="txTwo" presStyleLbl="node2" presStyleIdx="2" presStyleCnt="6">
        <dgm:presLayoutVars>
          <dgm:chPref val="3"/>
        </dgm:presLayoutVars>
      </dgm:prSet>
      <dgm:spPr/>
    </dgm:pt>
    <dgm:pt modelId="{8FC6E631-EF0A-4AF3-8F61-187C01D552E9}" type="pres">
      <dgm:prSet presAssocID="{91DEE787-FD3D-471B-BE4D-647F38EF20BA}" presName="horzTwo" presStyleCnt="0"/>
      <dgm:spPr/>
    </dgm:pt>
    <dgm:pt modelId="{CA49543B-84F4-4593-A0D7-664F71001430}" type="pres">
      <dgm:prSet presAssocID="{52C6BCC3-34C1-483D-9109-E9662A503B44}" presName="sibSpaceTwo" presStyleCnt="0"/>
      <dgm:spPr/>
    </dgm:pt>
    <dgm:pt modelId="{B9304456-69AF-401F-B807-958FDA7A482F}" type="pres">
      <dgm:prSet presAssocID="{009D969B-0E92-40D5-ACF5-35CA17C30098}" presName="vertTwo" presStyleCnt="0"/>
      <dgm:spPr/>
    </dgm:pt>
    <dgm:pt modelId="{BDA96D85-3465-4E52-BA6E-664691333C94}" type="pres">
      <dgm:prSet presAssocID="{009D969B-0E92-40D5-ACF5-35CA17C30098}" presName="txTwo" presStyleLbl="node2" presStyleIdx="3" presStyleCnt="6">
        <dgm:presLayoutVars>
          <dgm:chPref val="3"/>
        </dgm:presLayoutVars>
      </dgm:prSet>
      <dgm:spPr/>
    </dgm:pt>
    <dgm:pt modelId="{E00EDB47-4BB0-4AF2-A23D-3DBC0B9A74E4}" type="pres">
      <dgm:prSet presAssocID="{009D969B-0E92-40D5-ACF5-35CA17C30098}" presName="horzTwo" presStyleCnt="0"/>
      <dgm:spPr/>
    </dgm:pt>
    <dgm:pt modelId="{E3FB4B64-CF86-4A53-973D-CF5D059220B0}" type="pres">
      <dgm:prSet presAssocID="{DB15A8C3-6E72-4DB9-935A-21CA360C8F14}" presName="sibSpaceTwo" presStyleCnt="0"/>
      <dgm:spPr/>
    </dgm:pt>
    <dgm:pt modelId="{32320FE5-581C-4011-AACE-F5A0DA0617D4}" type="pres">
      <dgm:prSet presAssocID="{2CC89E3E-C374-4C30-91D9-EA226F7138C1}" presName="vertTwo" presStyleCnt="0"/>
      <dgm:spPr/>
    </dgm:pt>
    <dgm:pt modelId="{FB1AA6BD-D53E-46A3-81EB-39F024415CD0}" type="pres">
      <dgm:prSet presAssocID="{2CC89E3E-C374-4C30-91D9-EA226F7138C1}" presName="txTwo" presStyleLbl="node2" presStyleIdx="4" presStyleCnt="6">
        <dgm:presLayoutVars>
          <dgm:chPref val="3"/>
        </dgm:presLayoutVars>
      </dgm:prSet>
      <dgm:spPr/>
    </dgm:pt>
    <dgm:pt modelId="{C84EB1DD-E0FE-4094-8ADD-583C6B4D1888}" type="pres">
      <dgm:prSet presAssocID="{2CC89E3E-C374-4C30-91D9-EA226F7138C1}" presName="horzTwo" presStyleCnt="0"/>
      <dgm:spPr/>
    </dgm:pt>
    <dgm:pt modelId="{D743AEE8-9E84-4603-8ADF-7115D0A24DCC}" type="pres">
      <dgm:prSet presAssocID="{78EC3E56-A365-4E06-A7DB-118C99FB991B}" presName="sibSpaceTwo" presStyleCnt="0"/>
      <dgm:spPr/>
    </dgm:pt>
    <dgm:pt modelId="{4593BAE6-51C6-443C-9026-C4D34C45019D}" type="pres">
      <dgm:prSet presAssocID="{D7A6BE1B-2ADB-42CC-9403-FCF7C6FEC462}" presName="vertTwo" presStyleCnt="0"/>
      <dgm:spPr/>
    </dgm:pt>
    <dgm:pt modelId="{EF3C886A-59AA-4272-BE37-52FBE3FAE238}" type="pres">
      <dgm:prSet presAssocID="{D7A6BE1B-2ADB-42CC-9403-FCF7C6FEC462}" presName="txTwo" presStyleLbl="node2" presStyleIdx="5" presStyleCnt="6">
        <dgm:presLayoutVars>
          <dgm:chPref val="3"/>
        </dgm:presLayoutVars>
      </dgm:prSet>
      <dgm:spPr/>
    </dgm:pt>
    <dgm:pt modelId="{CD04750A-2F34-48EE-89BB-469ECB908390}" type="pres">
      <dgm:prSet presAssocID="{D7A6BE1B-2ADB-42CC-9403-FCF7C6FEC462}" presName="horzTwo" presStyleCnt="0"/>
      <dgm:spPr/>
    </dgm:pt>
  </dgm:ptLst>
  <dgm:cxnLst>
    <dgm:cxn modelId="{B1ECCE03-8616-481B-9CEF-20CB8129F3DF}" type="presOf" srcId="{91DEE787-FD3D-471B-BE4D-647F38EF20BA}" destId="{75B96F10-28A4-473F-BA4D-70BF99E28421}" srcOrd="0" destOrd="0" presId="urn:microsoft.com/office/officeart/2005/8/layout/hierarchy4"/>
    <dgm:cxn modelId="{459B5D12-25A5-46D4-9D78-CD1316728CF6}" type="presOf" srcId="{CE115835-1207-40A7-B88F-7EF065123A99}" destId="{DCF91829-4D13-471C-933C-8E8C44834C0A}" srcOrd="0" destOrd="0" presId="urn:microsoft.com/office/officeart/2005/8/layout/hierarchy4"/>
    <dgm:cxn modelId="{EDF7AF23-0396-42C3-92AB-3EAD866C216E}" srcId="{F19E8F0C-E22A-4A3B-90DE-FD66A5167F7D}" destId="{D7A6BE1B-2ADB-42CC-9403-FCF7C6FEC462}" srcOrd="5" destOrd="0" parTransId="{84CC096E-31F9-4384-ABBD-7DA421F975E1}" sibTransId="{0E915294-481B-4A7B-A8F6-C01848C16CD8}"/>
    <dgm:cxn modelId="{715D9F28-B97F-45F4-8FB8-E05C76F1BF19}" type="presOf" srcId="{2CC89E3E-C374-4C30-91D9-EA226F7138C1}" destId="{FB1AA6BD-D53E-46A3-81EB-39F024415CD0}" srcOrd="0" destOrd="0" presId="urn:microsoft.com/office/officeart/2005/8/layout/hierarchy4"/>
    <dgm:cxn modelId="{D17ADD31-5154-49BF-8C54-485AC8279E0F}" type="presOf" srcId="{009D969B-0E92-40D5-ACF5-35CA17C30098}" destId="{BDA96D85-3465-4E52-BA6E-664691333C94}" srcOrd="0" destOrd="0" presId="urn:microsoft.com/office/officeart/2005/8/layout/hierarchy4"/>
    <dgm:cxn modelId="{252E5051-0B6B-4C6C-8F15-39720B604567}" srcId="{F19E8F0C-E22A-4A3B-90DE-FD66A5167F7D}" destId="{CE115835-1207-40A7-B88F-7EF065123A99}" srcOrd="1" destOrd="0" parTransId="{E6EA42EB-7922-488A-9A22-2EF463DCB76E}" sibTransId="{910823F1-E978-4A2F-8D75-664BE7FE1E2A}"/>
    <dgm:cxn modelId="{73CAF252-2758-423D-99B2-7BEE84A184B2}" srcId="{F19E8F0C-E22A-4A3B-90DE-FD66A5167F7D}" destId="{91DEE787-FD3D-471B-BE4D-647F38EF20BA}" srcOrd="2" destOrd="0" parTransId="{58AF9B1B-8391-41B6-9261-149EC2741E02}" sibTransId="{52C6BCC3-34C1-483D-9109-E9662A503B44}"/>
    <dgm:cxn modelId="{D574FF81-2256-4657-B07B-82AF2E3B5F18}" srcId="{F19E8F0C-E22A-4A3B-90DE-FD66A5167F7D}" destId="{76B2845F-C0DE-406C-8C8C-D1AFA986EAD3}" srcOrd="0" destOrd="0" parTransId="{FD4B08F5-60A4-4821-AFFA-4AFAC3B8EA14}" sibTransId="{B1CF0A53-A143-457A-B3EB-224D51150FE4}"/>
    <dgm:cxn modelId="{4E0FD483-6044-4339-A82E-7A64111196BF}" srcId="{F19E8F0C-E22A-4A3B-90DE-FD66A5167F7D}" destId="{009D969B-0E92-40D5-ACF5-35CA17C30098}" srcOrd="3" destOrd="0" parTransId="{F8AA6323-D72B-42FC-B32A-144D6451FF5A}" sibTransId="{DB15A8C3-6E72-4DB9-935A-21CA360C8F14}"/>
    <dgm:cxn modelId="{06184686-8CD3-40EF-9A17-D32C96189051}" type="presOf" srcId="{F19E8F0C-E22A-4A3B-90DE-FD66A5167F7D}" destId="{F00BFD50-A43F-492B-9F77-C1411250D2E7}" srcOrd="0" destOrd="0" presId="urn:microsoft.com/office/officeart/2005/8/layout/hierarchy4"/>
    <dgm:cxn modelId="{7EFE7286-8DF9-43A0-B656-542A28A1ACA0}" type="presOf" srcId="{76B2845F-C0DE-406C-8C8C-D1AFA986EAD3}" destId="{B184F4F6-7D7E-4F45-8015-A423F4285199}" srcOrd="0" destOrd="0" presId="urn:microsoft.com/office/officeart/2005/8/layout/hierarchy4"/>
    <dgm:cxn modelId="{ED1CC48E-1E01-4C76-A573-DD977B7B2A16}" type="presOf" srcId="{629A1258-3901-406C-8BE8-3FD8B3FB8852}" destId="{E921D827-7B10-4FEE-B28F-CCB14EE7F02D}" srcOrd="0" destOrd="0" presId="urn:microsoft.com/office/officeart/2005/8/layout/hierarchy4"/>
    <dgm:cxn modelId="{1046AC9B-A82B-4AB1-BA88-A5CD7B706B5D}" srcId="{629A1258-3901-406C-8BE8-3FD8B3FB8852}" destId="{F19E8F0C-E22A-4A3B-90DE-FD66A5167F7D}" srcOrd="0" destOrd="0" parTransId="{EBB3085B-4799-4E3C-85D5-1311ABEAF351}" sibTransId="{B456381D-B27A-4E5A-BA65-C55F0850FD37}"/>
    <dgm:cxn modelId="{A98633D6-0D81-419F-AB0D-4F73251986A1}" type="presOf" srcId="{D7A6BE1B-2ADB-42CC-9403-FCF7C6FEC462}" destId="{EF3C886A-59AA-4272-BE37-52FBE3FAE238}" srcOrd="0" destOrd="0" presId="urn:microsoft.com/office/officeart/2005/8/layout/hierarchy4"/>
    <dgm:cxn modelId="{7A7D8BFD-45C0-4454-A54B-F9878894CC80}" srcId="{F19E8F0C-E22A-4A3B-90DE-FD66A5167F7D}" destId="{2CC89E3E-C374-4C30-91D9-EA226F7138C1}" srcOrd="4" destOrd="0" parTransId="{C9F35F54-F292-46B4-AEA6-0F8245F4F50B}" sibTransId="{78EC3E56-A365-4E06-A7DB-118C99FB991B}"/>
    <dgm:cxn modelId="{7136429A-A0A8-40A5-A876-CACDEF495C2D}" type="presParOf" srcId="{E921D827-7B10-4FEE-B28F-CCB14EE7F02D}" destId="{1DEF57CC-A099-4B4F-BBED-35442B0AA830}" srcOrd="0" destOrd="0" presId="urn:microsoft.com/office/officeart/2005/8/layout/hierarchy4"/>
    <dgm:cxn modelId="{2A40AED9-24F6-44AE-B7B2-1BB756FC42EB}" type="presParOf" srcId="{1DEF57CC-A099-4B4F-BBED-35442B0AA830}" destId="{F00BFD50-A43F-492B-9F77-C1411250D2E7}" srcOrd="0" destOrd="0" presId="urn:microsoft.com/office/officeart/2005/8/layout/hierarchy4"/>
    <dgm:cxn modelId="{05E69125-E01F-4D2C-BF02-18FA9CB35978}" type="presParOf" srcId="{1DEF57CC-A099-4B4F-BBED-35442B0AA830}" destId="{D8449E83-DB81-46B1-ADAD-488F2D25BEE4}" srcOrd="1" destOrd="0" presId="urn:microsoft.com/office/officeart/2005/8/layout/hierarchy4"/>
    <dgm:cxn modelId="{1DEAB7E3-9EDB-4956-BC84-911D6B847921}" type="presParOf" srcId="{1DEF57CC-A099-4B4F-BBED-35442B0AA830}" destId="{3B4E4DB3-F9BA-4F3C-9B31-F26B8069C9D5}" srcOrd="2" destOrd="0" presId="urn:microsoft.com/office/officeart/2005/8/layout/hierarchy4"/>
    <dgm:cxn modelId="{F94DDD1B-B99F-45E4-B360-DAF97D1D5696}" type="presParOf" srcId="{3B4E4DB3-F9BA-4F3C-9B31-F26B8069C9D5}" destId="{D04AAE2D-302C-4E8C-8719-15019E826510}" srcOrd="0" destOrd="0" presId="urn:microsoft.com/office/officeart/2005/8/layout/hierarchy4"/>
    <dgm:cxn modelId="{8579F357-FF33-4CD8-A54A-D25C1CDEC14D}" type="presParOf" srcId="{D04AAE2D-302C-4E8C-8719-15019E826510}" destId="{B184F4F6-7D7E-4F45-8015-A423F4285199}" srcOrd="0" destOrd="0" presId="urn:microsoft.com/office/officeart/2005/8/layout/hierarchy4"/>
    <dgm:cxn modelId="{F89DE823-CA1A-4D61-93C4-56483188B1DC}" type="presParOf" srcId="{D04AAE2D-302C-4E8C-8719-15019E826510}" destId="{D5A3B7F6-97EC-40A9-A6C6-9D87E007AB83}" srcOrd="1" destOrd="0" presId="urn:microsoft.com/office/officeart/2005/8/layout/hierarchy4"/>
    <dgm:cxn modelId="{A7EF3D94-CFED-4C3F-A44B-0F99C5BA43F5}" type="presParOf" srcId="{3B4E4DB3-F9BA-4F3C-9B31-F26B8069C9D5}" destId="{CF8937FA-0C1E-4EE0-B415-9455B82E988A}" srcOrd="1" destOrd="0" presId="urn:microsoft.com/office/officeart/2005/8/layout/hierarchy4"/>
    <dgm:cxn modelId="{E14CB19A-9E2E-46FD-88B6-A3B4F7A76883}" type="presParOf" srcId="{3B4E4DB3-F9BA-4F3C-9B31-F26B8069C9D5}" destId="{6B5198F0-E22B-4D29-B6F8-D1852D53C585}" srcOrd="2" destOrd="0" presId="urn:microsoft.com/office/officeart/2005/8/layout/hierarchy4"/>
    <dgm:cxn modelId="{F679D669-ADD6-43B6-A2DA-2B8071571174}" type="presParOf" srcId="{6B5198F0-E22B-4D29-B6F8-D1852D53C585}" destId="{DCF91829-4D13-471C-933C-8E8C44834C0A}" srcOrd="0" destOrd="0" presId="urn:microsoft.com/office/officeart/2005/8/layout/hierarchy4"/>
    <dgm:cxn modelId="{C07B2C85-13DD-4625-B22D-5DF8C3C79021}" type="presParOf" srcId="{6B5198F0-E22B-4D29-B6F8-D1852D53C585}" destId="{626FD241-C8E0-40CD-A505-E766FBA7A23F}" srcOrd="1" destOrd="0" presId="urn:microsoft.com/office/officeart/2005/8/layout/hierarchy4"/>
    <dgm:cxn modelId="{1F01D367-10D2-42E5-8D55-7A96BB99CCA9}" type="presParOf" srcId="{3B4E4DB3-F9BA-4F3C-9B31-F26B8069C9D5}" destId="{3444950A-67CE-45AD-90AF-EA920758B0C8}" srcOrd="3" destOrd="0" presId="urn:microsoft.com/office/officeart/2005/8/layout/hierarchy4"/>
    <dgm:cxn modelId="{958CF550-D2F8-4A3C-93BD-E2269C86C92A}" type="presParOf" srcId="{3B4E4DB3-F9BA-4F3C-9B31-F26B8069C9D5}" destId="{D45A727D-15BB-4413-AA96-ED58F15BF3C6}" srcOrd="4" destOrd="0" presId="urn:microsoft.com/office/officeart/2005/8/layout/hierarchy4"/>
    <dgm:cxn modelId="{52FCBD48-8C9C-4AC2-BF86-2E55CBC8FFDA}" type="presParOf" srcId="{D45A727D-15BB-4413-AA96-ED58F15BF3C6}" destId="{75B96F10-28A4-473F-BA4D-70BF99E28421}" srcOrd="0" destOrd="0" presId="urn:microsoft.com/office/officeart/2005/8/layout/hierarchy4"/>
    <dgm:cxn modelId="{EEAE0B70-5961-416E-973A-CC94F457664F}" type="presParOf" srcId="{D45A727D-15BB-4413-AA96-ED58F15BF3C6}" destId="{8FC6E631-EF0A-4AF3-8F61-187C01D552E9}" srcOrd="1" destOrd="0" presId="urn:microsoft.com/office/officeart/2005/8/layout/hierarchy4"/>
    <dgm:cxn modelId="{70F939F1-6896-46BD-8324-EAC931E216B4}" type="presParOf" srcId="{3B4E4DB3-F9BA-4F3C-9B31-F26B8069C9D5}" destId="{CA49543B-84F4-4593-A0D7-664F71001430}" srcOrd="5" destOrd="0" presId="urn:microsoft.com/office/officeart/2005/8/layout/hierarchy4"/>
    <dgm:cxn modelId="{8DF3408B-DD36-4CDD-BB83-6E8E862ABEE1}" type="presParOf" srcId="{3B4E4DB3-F9BA-4F3C-9B31-F26B8069C9D5}" destId="{B9304456-69AF-401F-B807-958FDA7A482F}" srcOrd="6" destOrd="0" presId="urn:microsoft.com/office/officeart/2005/8/layout/hierarchy4"/>
    <dgm:cxn modelId="{94DBA9F2-36CB-4F6A-8C2E-C1603A5BE03E}" type="presParOf" srcId="{B9304456-69AF-401F-B807-958FDA7A482F}" destId="{BDA96D85-3465-4E52-BA6E-664691333C94}" srcOrd="0" destOrd="0" presId="urn:microsoft.com/office/officeart/2005/8/layout/hierarchy4"/>
    <dgm:cxn modelId="{150938B5-664C-457F-B0EB-2E2D163139B1}" type="presParOf" srcId="{B9304456-69AF-401F-B807-958FDA7A482F}" destId="{E00EDB47-4BB0-4AF2-A23D-3DBC0B9A74E4}" srcOrd="1" destOrd="0" presId="urn:microsoft.com/office/officeart/2005/8/layout/hierarchy4"/>
    <dgm:cxn modelId="{9FC184E8-DFAA-4387-8821-07D92643CC5C}" type="presParOf" srcId="{3B4E4DB3-F9BA-4F3C-9B31-F26B8069C9D5}" destId="{E3FB4B64-CF86-4A53-973D-CF5D059220B0}" srcOrd="7" destOrd="0" presId="urn:microsoft.com/office/officeart/2005/8/layout/hierarchy4"/>
    <dgm:cxn modelId="{BAC8351E-6F20-4930-8EA5-353CA61C0F04}" type="presParOf" srcId="{3B4E4DB3-F9BA-4F3C-9B31-F26B8069C9D5}" destId="{32320FE5-581C-4011-AACE-F5A0DA0617D4}" srcOrd="8" destOrd="0" presId="urn:microsoft.com/office/officeart/2005/8/layout/hierarchy4"/>
    <dgm:cxn modelId="{67F60EF4-63FB-4502-A27F-0CB27F0423FC}" type="presParOf" srcId="{32320FE5-581C-4011-AACE-F5A0DA0617D4}" destId="{FB1AA6BD-D53E-46A3-81EB-39F024415CD0}" srcOrd="0" destOrd="0" presId="urn:microsoft.com/office/officeart/2005/8/layout/hierarchy4"/>
    <dgm:cxn modelId="{86A4740F-F620-4DD1-BE14-AD186B80C00C}" type="presParOf" srcId="{32320FE5-581C-4011-AACE-F5A0DA0617D4}" destId="{C84EB1DD-E0FE-4094-8ADD-583C6B4D1888}" srcOrd="1" destOrd="0" presId="urn:microsoft.com/office/officeart/2005/8/layout/hierarchy4"/>
    <dgm:cxn modelId="{9ED231F9-5390-4CC3-BAEC-165FE03122BD}" type="presParOf" srcId="{3B4E4DB3-F9BA-4F3C-9B31-F26B8069C9D5}" destId="{D743AEE8-9E84-4603-8ADF-7115D0A24DCC}" srcOrd="9" destOrd="0" presId="urn:microsoft.com/office/officeart/2005/8/layout/hierarchy4"/>
    <dgm:cxn modelId="{CC66768C-5720-4EFD-B53B-B6B309397156}" type="presParOf" srcId="{3B4E4DB3-F9BA-4F3C-9B31-F26B8069C9D5}" destId="{4593BAE6-51C6-443C-9026-C4D34C45019D}" srcOrd="10" destOrd="0" presId="urn:microsoft.com/office/officeart/2005/8/layout/hierarchy4"/>
    <dgm:cxn modelId="{F2D4EECC-8501-4413-A08F-C7D8B99A566D}" type="presParOf" srcId="{4593BAE6-51C6-443C-9026-C4D34C45019D}" destId="{EF3C886A-59AA-4272-BE37-52FBE3FAE238}" srcOrd="0" destOrd="0" presId="urn:microsoft.com/office/officeart/2005/8/layout/hierarchy4"/>
    <dgm:cxn modelId="{F341992A-E024-4F64-A7E4-BB1660B11D73}" type="presParOf" srcId="{4593BAE6-51C6-443C-9026-C4D34C45019D}" destId="{CD04750A-2F34-48EE-89BB-469ECB90839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9E3FE8-A791-4A76-88C7-EB5A73C08157}" type="doc">
      <dgm:prSet loTypeId="urn:microsoft.com/office/officeart/2005/8/layout/bProcess3" loCatId="process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D8493CF-B165-4A35-8253-D3400FA91D27}">
      <dgm:prSet/>
      <dgm:spPr/>
      <dgm:t>
        <a:bodyPr/>
        <a:lstStyle/>
        <a:p>
          <a:r>
            <a:rPr lang="en-US" dirty="0"/>
            <a:t>Hello world</a:t>
          </a:r>
        </a:p>
      </dgm:t>
    </dgm:pt>
    <dgm:pt modelId="{FC66878B-18AF-4325-87CE-51D8BA0E0F4C}" type="parTrans" cxnId="{E9A42563-CFAA-4889-A10F-AB2A7D0D3DD1}">
      <dgm:prSet/>
      <dgm:spPr/>
      <dgm:t>
        <a:bodyPr/>
        <a:lstStyle/>
        <a:p>
          <a:endParaRPr lang="en-US"/>
        </a:p>
      </dgm:t>
    </dgm:pt>
    <dgm:pt modelId="{AFA01305-E238-421C-A2A2-806F8BA1F862}" type="sibTrans" cxnId="{E9A42563-CFAA-4889-A10F-AB2A7D0D3DD1}">
      <dgm:prSet/>
      <dgm:spPr/>
      <dgm:t>
        <a:bodyPr/>
        <a:lstStyle/>
        <a:p>
          <a:endParaRPr lang="en-US"/>
        </a:p>
      </dgm:t>
    </dgm:pt>
    <dgm:pt modelId="{63BA0A7E-ABD4-4C79-8F55-3E5D9863285D}">
      <dgm:prSet/>
      <dgm:spPr/>
      <dgm:t>
        <a:bodyPr/>
        <a:lstStyle/>
        <a:p>
          <a:r>
            <a:rPr lang="en-US" dirty="0"/>
            <a:t>Operators</a:t>
          </a:r>
        </a:p>
      </dgm:t>
    </dgm:pt>
    <dgm:pt modelId="{6B218CAA-8FA9-4A93-9B72-7CD139D9E782}" type="parTrans" cxnId="{FE0DDDFD-04DA-47EF-9868-7594B1555AF0}">
      <dgm:prSet/>
      <dgm:spPr/>
      <dgm:t>
        <a:bodyPr/>
        <a:lstStyle/>
        <a:p>
          <a:endParaRPr lang="en-US"/>
        </a:p>
      </dgm:t>
    </dgm:pt>
    <dgm:pt modelId="{1BC5F7E2-D5D5-4550-AFE8-8571DD6D7312}" type="sibTrans" cxnId="{FE0DDDFD-04DA-47EF-9868-7594B1555AF0}">
      <dgm:prSet/>
      <dgm:spPr/>
      <dgm:t>
        <a:bodyPr/>
        <a:lstStyle/>
        <a:p>
          <a:endParaRPr lang="en-US"/>
        </a:p>
      </dgm:t>
    </dgm:pt>
    <dgm:pt modelId="{ED8C98E3-03C4-4C1D-A736-06A41431FFF8}">
      <dgm:prSet/>
      <dgm:spPr/>
      <dgm:t>
        <a:bodyPr/>
        <a:lstStyle/>
        <a:p>
          <a:r>
            <a:rPr lang="en-US" dirty="0"/>
            <a:t>Data type</a:t>
          </a:r>
        </a:p>
      </dgm:t>
    </dgm:pt>
    <dgm:pt modelId="{CA234D6E-34F7-44ED-9C47-FD33F4E5AAB0}" type="parTrans" cxnId="{DC25A890-D24F-4E47-BFB3-3D32C42ED867}">
      <dgm:prSet/>
      <dgm:spPr/>
      <dgm:t>
        <a:bodyPr/>
        <a:lstStyle/>
        <a:p>
          <a:endParaRPr lang="en-US"/>
        </a:p>
      </dgm:t>
    </dgm:pt>
    <dgm:pt modelId="{BF7BCACD-C750-4249-B6DA-AC810B611155}" type="sibTrans" cxnId="{DC25A890-D24F-4E47-BFB3-3D32C42ED867}">
      <dgm:prSet/>
      <dgm:spPr/>
      <dgm:t>
        <a:bodyPr/>
        <a:lstStyle/>
        <a:p>
          <a:endParaRPr lang="en-US"/>
        </a:p>
      </dgm:t>
    </dgm:pt>
    <dgm:pt modelId="{BC360CDE-80D0-458F-99CA-A99BF838D42C}">
      <dgm:prSet/>
      <dgm:spPr/>
      <dgm:t>
        <a:bodyPr/>
        <a:lstStyle/>
        <a:p>
          <a:r>
            <a:rPr lang="en-US" dirty="0"/>
            <a:t>Control Flow</a:t>
          </a:r>
        </a:p>
      </dgm:t>
    </dgm:pt>
    <dgm:pt modelId="{037A33CD-1A2F-46A9-8CE8-11896853D967}" type="parTrans" cxnId="{A1CCD23D-6F7D-4ABB-A2D3-8DE4A6D9994F}">
      <dgm:prSet/>
      <dgm:spPr/>
      <dgm:t>
        <a:bodyPr/>
        <a:lstStyle/>
        <a:p>
          <a:endParaRPr lang="en-US"/>
        </a:p>
      </dgm:t>
    </dgm:pt>
    <dgm:pt modelId="{2E07FBEA-CCF3-498C-B6AE-0A19BF1FB1E5}" type="sibTrans" cxnId="{A1CCD23D-6F7D-4ABB-A2D3-8DE4A6D9994F}">
      <dgm:prSet/>
      <dgm:spPr/>
      <dgm:t>
        <a:bodyPr/>
        <a:lstStyle/>
        <a:p>
          <a:endParaRPr lang="en-US"/>
        </a:p>
      </dgm:t>
    </dgm:pt>
    <dgm:pt modelId="{EE2BB9CE-C832-45A0-A4DD-9F0A5A0B47F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BFACA501-7132-4D95-947E-A9CC26E300BA}" type="parTrans" cxnId="{B9E4FD56-3D11-4524-B48E-4C8D3A7CC392}">
      <dgm:prSet/>
      <dgm:spPr/>
      <dgm:t>
        <a:bodyPr/>
        <a:lstStyle/>
        <a:p>
          <a:endParaRPr lang="en-US"/>
        </a:p>
      </dgm:t>
    </dgm:pt>
    <dgm:pt modelId="{361C5C05-0202-4529-A89E-39537C0869F1}" type="sibTrans" cxnId="{B9E4FD56-3D11-4524-B48E-4C8D3A7CC392}">
      <dgm:prSet/>
      <dgm:spPr/>
      <dgm:t>
        <a:bodyPr/>
        <a:lstStyle/>
        <a:p>
          <a:endParaRPr lang="en-US"/>
        </a:p>
      </dgm:t>
    </dgm:pt>
    <dgm:pt modelId="{46F6B7BC-E529-4CE5-8E01-219F4C6A4C96}">
      <dgm:prSet/>
      <dgm:spPr/>
      <dgm:t>
        <a:bodyPr/>
        <a:lstStyle/>
        <a:p>
          <a:r>
            <a:rPr lang="en-US" dirty="0"/>
            <a:t>Classes</a:t>
          </a:r>
        </a:p>
      </dgm:t>
    </dgm:pt>
    <dgm:pt modelId="{45C9C49C-2D74-4C88-A218-AD2EC4331A4F}" type="parTrans" cxnId="{B3449199-545A-4356-88D6-B65AF9B96FFD}">
      <dgm:prSet/>
      <dgm:spPr/>
      <dgm:t>
        <a:bodyPr/>
        <a:lstStyle/>
        <a:p>
          <a:endParaRPr lang="en-US"/>
        </a:p>
      </dgm:t>
    </dgm:pt>
    <dgm:pt modelId="{0F1BA4A6-6F5A-4AB8-A3C0-14CE28031B33}" type="sibTrans" cxnId="{B3449199-545A-4356-88D6-B65AF9B96FFD}">
      <dgm:prSet/>
      <dgm:spPr/>
      <dgm:t>
        <a:bodyPr/>
        <a:lstStyle/>
        <a:p>
          <a:endParaRPr lang="en-US"/>
        </a:p>
      </dgm:t>
    </dgm:pt>
    <dgm:pt modelId="{88ABA71D-5FB5-41CE-936E-A3505F7C3DCE}">
      <dgm:prSet/>
      <dgm:spPr/>
      <dgm:t>
        <a:bodyPr/>
        <a:lstStyle/>
        <a:p>
          <a:r>
            <a:rPr lang="en-US" dirty="0"/>
            <a:t>Modules</a:t>
          </a:r>
        </a:p>
      </dgm:t>
    </dgm:pt>
    <dgm:pt modelId="{8771451E-47A5-4369-92E3-FDB2670F614A}" type="parTrans" cxnId="{93704775-8478-4C4F-9C8E-3B7A5A656D82}">
      <dgm:prSet/>
      <dgm:spPr/>
      <dgm:t>
        <a:bodyPr/>
        <a:lstStyle/>
        <a:p>
          <a:endParaRPr lang="en-US"/>
        </a:p>
      </dgm:t>
    </dgm:pt>
    <dgm:pt modelId="{DB491F1E-F89A-48D4-9928-EA3B8199DF36}" type="sibTrans" cxnId="{93704775-8478-4C4F-9C8E-3B7A5A656D82}">
      <dgm:prSet/>
      <dgm:spPr/>
      <dgm:t>
        <a:bodyPr/>
        <a:lstStyle/>
        <a:p>
          <a:endParaRPr lang="en-US"/>
        </a:p>
      </dgm:t>
    </dgm:pt>
    <dgm:pt modelId="{B36DCBA6-7A62-4FF1-9C7A-555A44807F1C}">
      <dgm:prSet/>
      <dgm:spPr/>
      <dgm:t>
        <a:bodyPr/>
        <a:lstStyle/>
        <a:p>
          <a:r>
            <a:rPr lang="en-US" dirty="0"/>
            <a:t>Files</a:t>
          </a:r>
        </a:p>
      </dgm:t>
    </dgm:pt>
    <dgm:pt modelId="{08786943-07A6-4EDA-B5A7-D1A7553A41E7}" type="parTrans" cxnId="{DCD3C737-B55D-484B-92AD-B42DFEE407CC}">
      <dgm:prSet/>
      <dgm:spPr/>
      <dgm:t>
        <a:bodyPr/>
        <a:lstStyle/>
        <a:p>
          <a:endParaRPr lang="en-US"/>
        </a:p>
      </dgm:t>
    </dgm:pt>
    <dgm:pt modelId="{9A5F1928-1934-47A9-A443-FF49662AF76F}" type="sibTrans" cxnId="{DCD3C737-B55D-484B-92AD-B42DFEE407CC}">
      <dgm:prSet/>
      <dgm:spPr/>
      <dgm:t>
        <a:bodyPr/>
        <a:lstStyle/>
        <a:p>
          <a:endParaRPr lang="en-US"/>
        </a:p>
      </dgm:t>
    </dgm:pt>
    <dgm:pt modelId="{A4774650-E0AB-4DEB-91F5-048599398E97}" type="pres">
      <dgm:prSet presAssocID="{3C9E3FE8-A791-4A76-88C7-EB5A73C08157}" presName="Name0" presStyleCnt="0">
        <dgm:presLayoutVars>
          <dgm:dir/>
          <dgm:resizeHandles val="exact"/>
        </dgm:presLayoutVars>
      </dgm:prSet>
      <dgm:spPr/>
    </dgm:pt>
    <dgm:pt modelId="{74229CB4-1B30-4C76-9E93-C71340F087A1}" type="pres">
      <dgm:prSet presAssocID="{8D8493CF-B165-4A35-8253-D3400FA91D27}" presName="node" presStyleLbl="node1" presStyleIdx="0" presStyleCnt="8">
        <dgm:presLayoutVars>
          <dgm:bulletEnabled val="1"/>
        </dgm:presLayoutVars>
      </dgm:prSet>
      <dgm:spPr/>
    </dgm:pt>
    <dgm:pt modelId="{311BBB3B-D441-4717-BB85-277AD88D599C}" type="pres">
      <dgm:prSet presAssocID="{AFA01305-E238-421C-A2A2-806F8BA1F862}" presName="sibTrans" presStyleLbl="sibTrans1D1" presStyleIdx="0" presStyleCnt="7"/>
      <dgm:spPr/>
    </dgm:pt>
    <dgm:pt modelId="{A8A69D16-89F3-4550-A09A-509E74472E9B}" type="pres">
      <dgm:prSet presAssocID="{AFA01305-E238-421C-A2A2-806F8BA1F862}" presName="connectorText" presStyleLbl="sibTrans1D1" presStyleIdx="0" presStyleCnt="7"/>
      <dgm:spPr/>
    </dgm:pt>
    <dgm:pt modelId="{B670EEF0-3C1C-4BD5-8A68-C8B7B9CC4093}" type="pres">
      <dgm:prSet presAssocID="{63BA0A7E-ABD4-4C79-8F55-3E5D9863285D}" presName="node" presStyleLbl="node1" presStyleIdx="1" presStyleCnt="8">
        <dgm:presLayoutVars>
          <dgm:bulletEnabled val="1"/>
        </dgm:presLayoutVars>
      </dgm:prSet>
      <dgm:spPr/>
    </dgm:pt>
    <dgm:pt modelId="{95093FB5-BC9B-4152-AE5C-3E6EA8CADC6D}" type="pres">
      <dgm:prSet presAssocID="{1BC5F7E2-D5D5-4550-AFE8-8571DD6D7312}" presName="sibTrans" presStyleLbl="sibTrans1D1" presStyleIdx="1" presStyleCnt="7"/>
      <dgm:spPr/>
    </dgm:pt>
    <dgm:pt modelId="{5BD4F87D-56E1-43F6-837E-F226D766B438}" type="pres">
      <dgm:prSet presAssocID="{1BC5F7E2-D5D5-4550-AFE8-8571DD6D7312}" presName="connectorText" presStyleLbl="sibTrans1D1" presStyleIdx="1" presStyleCnt="7"/>
      <dgm:spPr/>
    </dgm:pt>
    <dgm:pt modelId="{5355F5D6-E292-43FE-8A89-4EAFF7134754}" type="pres">
      <dgm:prSet presAssocID="{ED8C98E3-03C4-4C1D-A736-06A41431FFF8}" presName="node" presStyleLbl="node1" presStyleIdx="2" presStyleCnt="8">
        <dgm:presLayoutVars>
          <dgm:bulletEnabled val="1"/>
        </dgm:presLayoutVars>
      </dgm:prSet>
      <dgm:spPr/>
    </dgm:pt>
    <dgm:pt modelId="{2E309223-33AC-4EBC-B256-5516CCF79E55}" type="pres">
      <dgm:prSet presAssocID="{BF7BCACD-C750-4249-B6DA-AC810B611155}" presName="sibTrans" presStyleLbl="sibTrans1D1" presStyleIdx="2" presStyleCnt="7"/>
      <dgm:spPr/>
    </dgm:pt>
    <dgm:pt modelId="{4FC348E3-159C-4F65-9972-49CE648001D3}" type="pres">
      <dgm:prSet presAssocID="{BF7BCACD-C750-4249-B6DA-AC810B611155}" presName="connectorText" presStyleLbl="sibTrans1D1" presStyleIdx="2" presStyleCnt="7"/>
      <dgm:spPr/>
    </dgm:pt>
    <dgm:pt modelId="{1F283E0F-28C5-4767-B994-E3EFFCD4BC9B}" type="pres">
      <dgm:prSet presAssocID="{BC360CDE-80D0-458F-99CA-A99BF838D42C}" presName="node" presStyleLbl="node1" presStyleIdx="3" presStyleCnt="8">
        <dgm:presLayoutVars>
          <dgm:bulletEnabled val="1"/>
        </dgm:presLayoutVars>
      </dgm:prSet>
      <dgm:spPr/>
    </dgm:pt>
    <dgm:pt modelId="{0E19723E-6B7F-4FBC-99C3-0D5FC46872FC}" type="pres">
      <dgm:prSet presAssocID="{2E07FBEA-CCF3-498C-B6AE-0A19BF1FB1E5}" presName="sibTrans" presStyleLbl="sibTrans1D1" presStyleIdx="3" presStyleCnt="7"/>
      <dgm:spPr/>
    </dgm:pt>
    <dgm:pt modelId="{1ED50A7E-A648-4DF3-A751-A4105C531C3D}" type="pres">
      <dgm:prSet presAssocID="{2E07FBEA-CCF3-498C-B6AE-0A19BF1FB1E5}" presName="connectorText" presStyleLbl="sibTrans1D1" presStyleIdx="3" presStyleCnt="7"/>
      <dgm:spPr/>
    </dgm:pt>
    <dgm:pt modelId="{26660FA7-2D68-4980-8A4E-973DA392B5BB}" type="pres">
      <dgm:prSet presAssocID="{EE2BB9CE-C832-45A0-A4DD-9F0A5A0B47F4}" presName="node" presStyleLbl="node1" presStyleIdx="4" presStyleCnt="8">
        <dgm:presLayoutVars>
          <dgm:bulletEnabled val="1"/>
        </dgm:presLayoutVars>
      </dgm:prSet>
      <dgm:spPr/>
    </dgm:pt>
    <dgm:pt modelId="{B4686FDE-15B7-432E-8964-CDD02EAA0488}" type="pres">
      <dgm:prSet presAssocID="{361C5C05-0202-4529-A89E-39537C0869F1}" presName="sibTrans" presStyleLbl="sibTrans1D1" presStyleIdx="4" presStyleCnt="7"/>
      <dgm:spPr/>
    </dgm:pt>
    <dgm:pt modelId="{1C742AA0-136C-423D-8D01-F95952058F2D}" type="pres">
      <dgm:prSet presAssocID="{361C5C05-0202-4529-A89E-39537C0869F1}" presName="connectorText" presStyleLbl="sibTrans1D1" presStyleIdx="4" presStyleCnt="7"/>
      <dgm:spPr/>
    </dgm:pt>
    <dgm:pt modelId="{402D30C5-ED76-4EA7-9C8E-4CA8D089BCB5}" type="pres">
      <dgm:prSet presAssocID="{46F6B7BC-E529-4CE5-8E01-219F4C6A4C96}" presName="node" presStyleLbl="node1" presStyleIdx="5" presStyleCnt="8">
        <dgm:presLayoutVars>
          <dgm:bulletEnabled val="1"/>
        </dgm:presLayoutVars>
      </dgm:prSet>
      <dgm:spPr/>
    </dgm:pt>
    <dgm:pt modelId="{F7066607-01F7-4859-A435-7054D535CE05}" type="pres">
      <dgm:prSet presAssocID="{0F1BA4A6-6F5A-4AB8-A3C0-14CE28031B33}" presName="sibTrans" presStyleLbl="sibTrans1D1" presStyleIdx="5" presStyleCnt="7"/>
      <dgm:spPr/>
    </dgm:pt>
    <dgm:pt modelId="{107380F7-1636-4859-8CBE-63F9FB09234E}" type="pres">
      <dgm:prSet presAssocID="{0F1BA4A6-6F5A-4AB8-A3C0-14CE28031B33}" presName="connectorText" presStyleLbl="sibTrans1D1" presStyleIdx="5" presStyleCnt="7"/>
      <dgm:spPr/>
    </dgm:pt>
    <dgm:pt modelId="{22F176D5-D1B0-44E2-BE99-20203656F06C}" type="pres">
      <dgm:prSet presAssocID="{88ABA71D-5FB5-41CE-936E-A3505F7C3DCE}" presName="node" presStyleLbl="node1" presStyleIdx="6" presStyleCnt="8">
        <dgm:presLayoutVars>
          <dgm:bulletEnabled val="1"/>
        </dgm:presLayoutVars>
      </dgm:prSet>
      <dgm:spPr/>
    </dgm:pt>
    <dgm:pt modelId="{7292FC58-E2A2-48F7-B7DC-71039ADA9964}" type="pres">
      <dgm:prSet presAssocID="{DB491F1E-F89A-48D4-9928-EA3B8199DF36}" presName="sibTrans" presStyleLbl="sibTrans1D1" presStyleIdx="6" presStyleCnt="7"/>
      <dgm:spPr/>
    </dgm:pt>
    <dgm:pt modelId="{FFBA67B7-BCBB-4A77-8139-85F0DC87DA2B}" type="pres">
      <dgm:prSet presAssocID="{DB491F1E-F89A-48D4-9928-EA3B8199DF36}" presName="connectorText" presStyleLbl="sibTrans1D1" presStyleIdx="6" presStyleCnt="7"/>
      <dgm:spPr/>
    </dgm:pt>
    <dgm:pt modelId="{FF3EC1E1-8A3F-4C89-AA5A-5C2DD0E041ED}" type="pres">
      <dgm:prSet presAssocID="{B36DCBA6-7A62-4FF1-9C7A-555A44807F1C}" presName="node" presStyleLbl="node1" presStyleIdx="7" presStyleCnt="8">
        <dgm:presLayoutVars>
          <dgm:bulletEnabled val="1"/>
        </dgm:presLayoutVars>
      </dgm:prSet>
      <dgm:spPr/>
    </dgm:pt>
  </dgm:ptLst>
  <dgm:cxnLst>
    <dgm:cxn modelId="{ACA19807-D2D1-47DC-B2DB-34B20C835AD5}" type="presOf" srcId="{BF7BCACD-C750-4249-B6DA-AC810B611155}" destId="{4FC348E3-159C-4F65-9972-49CE648001D3}" srcOrd="1" destOrd="0" presId="urn:microsoft.com/office/officeart/2005/8/layout/bProcess3"/>
    <dgm:cxn modelId="{04C7CA0A-4D6D-420A-87DD-793AB7B31263}" type="presOf" srcId="{B36DCBA6-7A62-4FF1-9C7A-555A44807F1C}" destId="{FF3EC1E1-8A3F-4C89-AA5A-5C2DD0E041ED}" srcOrd="0" destOrd="0" presId="urn:microsoft.com/office/officeart/2005/8/layout/bProcess3"/>
    <dgm:cxn modelId="{B1152E0B-128A-4870-AFF6-6513C56B74E9}" type="presOf" srcId="{EE2BB9CE-C832-45A0-A4DD-9F0A5A0B47F4}" destId="{26660FA7-2D68-4980-8A4E-973DA392B5BB}" srcOrd="0" destOrd="0" presId="urn:microsoft.com/office/officeart/2005/8/layout/bProcess3"/>
    <dgm:cxn modelId="{E980D80B-E9E8-4A1D-8E0A-6E5B21973152}" type="presOf" srcId="{8D8493CF-B165-4A35-8253-D3400FA91D27}" destId="{74229CB4-1B30-4C76-9E93-C71340F087A1}" srcOrd="0" destOrd="0" presId="urn:microsoft.com/office/officeart/2005/8/layout/bProcess3"/>
    <dgm:cxn modelId="{A6798D10-40B8-47EC-857C-59351F2C43A1}" type="presOf" srcId="{BC360CDE-80D0-458F-99CA-A99BF838D42C}" destId="{1F283E0F-28C5-4767-B994-E3EFFCD4BC9B}" srcOrd="0" destOrd="0" presId="urn:microsoft.com/office/officeart/2005/8/layout/bProcess3"/>
    <dgm:cxn modelId="{6BBE9F14-661F-4001-85B7-1488087E6087}" type="presOf" srcId="{DB491F1E-F89A-48D4-9928-EA3B8199DF36}" destId="{FFBA67B7-BCBB-4A77-8139-85F0DC87DA2B}" srcOrd="1" destOrd="0" presId="urn:microsoft.com/office/officeart/2005/8/layout/bProcess3"/>
    <dgm:cxn modelId="{7229EA27-8141-4CA0-AA99-33368D81F4F2}" type="presOf" srcId="{AFA01305-E238-421C-A2A2-806F8BA1F862}" destId="{311BBB3B-D441-4717-BB85-277AD88D599C}" srcOrd="0" destOrd="0" presId="urn:microsoft.com/office/officeart/2005/8/layout/bProcess3"/>
    <dgm:cxn modelId="{76EC882E-9B22-424A-9B4B-506A07546994}" type="presOf" srcId="{0F1BA4A6-6F5A-4AB8-A3C0-14CE28031B33}" destId="{F7066607-01F7-4859-A435-7054D535CE05}" srcOrd="0" destOrd="0" presId="urn:microsoft.com/office/officeart/2005/8/layout/bProcess3"/>
    <dgm:cxn modelId="{6D855F33-C951-4152-A381-E46EE309E692}" type="presOf" srcId="{BF7BCACD-C750-4249-B6DA-AC810B611155}" destId="{2E309223-33AC-4EBC-B256-5516CCF79E55}" srcOrd="0" destOrd="0" presId="urn:microsoft.com/office/officeart/2005/8/layout/bProcess3"/>
    <dgm:cxn modelId="{DCD3C737-B55D-484B-92AD-B42DFEE407CC}" srcId="{3C9E3FE8-A791-4A76-88C7-EB5A73C08157}" destId="{B36DCBA6-7A62-4FF1-9C7A-555A44807F1C}" srcOrd="7" destOrd="0" parTransId="{08786943-07A6-4EDA-B5A7-D1A7553A41E7}" sibTransId="{9A5F1928-1934-47A9-A443-FF49662AF76F}"/>
    <dgm:cxn modelId="{D30E3E3D-3692-4D58-BC80-A680E3E66E81}" type="presOf" srcId="{46F6B7BC-E529-4CE5-8E01-219F4C6A4C96}" destId="{402D30C5-ED76-4EA7-9C8E-4CA8D089BCB5}" srcOrd="0" destOrd="0" presId="urn:microsoft.com/office/officeart/2005/8/layout/bProcess3"/>
    <dgm:cxn modelId="{A1CCD23D-6F7D-4ABB-A2D3-8DE4A6D9994F}" srcId="{3C9E3FE8-A791-4A76-88C7-EB5A73C08157}" destId="{BC360CDE-80D0-458F-99CA-A99BF838D42C}" srcOrd="3" destOrd="0" parTransId="{037A33CD-1A2F-46A9-8CE8-11896853D967}" sibTransId="{2E07FBEA-CCF3-498C-B6AE-0A19BF1FB1E5}"/>
    <dgm:cxn modelId="{65CED05D-77E3-4F82-99A2-CC82E7184FCC}" type="presOf" srcId="{361C5C05-0202-4529-A89E-39537C0869F1}" destId="{B4686FDE-15B7-432E-8964-CDD02EAA0488}" srcOrd="0" destOrd="0" presId="urn:microsoft.com/office/officeart/2005/8/layout/bProcess3"/>
    <dgm:cxn modelId="{E9A42563-CFAA-4889-A10F-AB2A7D0D3DD1}" srcId="{3C9E3FE8-A791-4A76-88C7-EB5A73C08157}" destId="{8D8493CF-B165-4A35-8253-D3400FA91D27}" srcOrd="0" destOrd="0" parTransId="{FC66878B-18AF-4325-87CE-51D8BA0E0F4C}" sibTransId="{AFA01305-E238-421C-A2A2-806F8BA1F862}"/>
    <dgm:cxn modelId="{74B20B52-430D-477E-8A51-D7414CE8F70E}" type="presOf" srcId="{2E07FBEA-CCF3-498C-B6AE-0A19BF1FB1E5}" destId="{0E19723E-6B7F-4FBC-99C3-0D5FC46872FC}" srcOrd="0" destOrd="0" presId="urn:microsoft.com/office/officeart/2005/8/layout/bProcess3"/>
    <dgm:cxn modelId="{93704775-8478-4C4F-9C8E-3B7A5A656D82}" srcId="{3C9E3FE8-A791-4A76-88C7-EB5A73C08157}" destId="{88ABA71D-5FB5-41CE-936E-A3505F7C3DCE}" srcOrd="6" destOrd="0" parTransId="{8771451E-47A5-4369-92E3-FDB2670F614A}" sibTransId="{DB491F1E-F89A-48D4-9928-EA3B8199DF36}"/>
    <dgm:cxn modelId="{B9E4FD56-3D11-4524-B48E-4C8D3A7CC392}" srcId="{3C9E3FE8-A791-4A76-88C7-EB5A73C08157}" destId="{EE2BB9CE-C832-45A0-A4DD-9F0A5A0B47F4}" srcOrd="4" destOrd="0" parTransId="{BFACA501-7132-4D95-947E-A9CC26E300BA}" sibTransId="{361C5C05-0202-4529-A89E-39537C0869F1}"/>
    <dgm:cxn modelId="{A316B083-EA33-48CE-B2C3-07787EBCF826}" type="presOf" srcId="{DB491F1E-F89A-48D4-9928-EA3B8199DF36}" destId="{7292FC58-E2A2-48F7-B7DC-71039ADA9964}" srcOrd="0" destOrd="0" presId="urn:microsoft.com/office/officeart/2005/8/layout/bProcess3"/>
    <dgm:cxn modelId="{DC25A890-D24F-4E47-BFB3-3D32C42ED867}" srcId="{3C9E3FE8-A791-4A76-88C7-EB5A73C08157}" destId="{ED8C98E3-03C4-4C1D-A736-06A41431FFF8}" srcOrd="2" destOrd="0" parTransId="{CA234D6E-34F7-44ED-9C47-FD33F4E5AAB0}" sibTransId="{BF7BCACD-C750-4249-B6DA-AC810B611155}"/>
    <dgm:cxn modelId="{43526795-633C-4B88-8C58-DC22E61BD204}" type="presOf" srcId="{361C5C05-0202-4529-A89E-39537C0869F1}" destId="{1C742AA0-136C-423D-8D01-F95952058F2D}" srcOrd="1" destOrd="0" presId="urn:microsoft.com/office/officeart/2005/8/layout/bProcess3"/>
    <dgm:cxn modelId="{B3449199-545A-4356-88D6-B65AF9B96FFD}" srcId="{3C9E3FE8-A791-4A76-88C7-EB5A73C08157}" destId="{46F6B7BC-E529-4CE5-8E01-219F4C6A4C96}" srcOrd="5" destOrd="0" parTransId="{45C9C49C-2D74-4C88-A218-AD2EC4331A4F}" sibTransId="{0F1BA4A6-6F5A-4AB8-A3C0-14CE28031B33}"/>
    <dgm:cxn modelId="{714F62A8-B27A-4517-9F03-9BC606969779}" type="presOf" srcId="{3C9E3FE8-A791-4A76-88C7-EB5A73C08157}" destId="{A4774650-E0AB-4DEB-91F5-048599398E97}" srcOrd="0" destOrd="0" presId="urn:microsoft.com/office/officeart/2005/8/layout/bProcess3"/>
    <dgm:cxn modelId="{BDCB71AA-0A9C-44FD-AE9C-609F5843F8A3}" type="presOf" srcId="{1BC5F7E2-D5D5-4550-AFE8-8571DD6D7312}" destId="{95093FB5-BC9B-4152-AE5C-3E6EA8CADC6D}" srcOrd="0" destOrd="0" presId="urn:microsoft.com/office/officeart/2005/8/layout/bProcess3"/>
    <dgm:cxn modelId="{781073B9-ED87-4E0A-817C-DF5FDD260F93}" type="presOf" srcId="{88ABA71D-5FB5-41CE-936E-A3505F7C3DCE}" destId="{22F176D5-D1B0-44E2-BE99-20203656F06C}" srcOrd="0" destOrd="0" presId="urn:microsoft.com/office/officeart/2005/8/layout/bProcess3"/>
    <dgm:cxn modelId="{F0E75FBC-5FCB-4A5C-AEAE-0B3F782F8861}" type="presOf" srcId="{2E07FBEA-CCF3-498C-B6AE-0A19BF1FB1E5}" destId="{1ED50A7E-A648-4DF3-A751-A4105C531C3D}" srcOrd="1" destOrd="0" presId="urn:microsoft.com/office/officeart/2005/8/layout/bProcess3"/>
    <dgm:cxn modelId="{127508C5-41F3-4172-B7CD-9A2621344407}" type="presOf" srcId="{1BC5F7E2-D5D5-4550-AFE8-8571DD6D7312}" destId="{5BD4F87D-56E1-43F6-837E-F226D766B438}" srcOrd="1" destOrd="0" presId="urn:microsoft.com/office/officeart/2005/8/layout/bProcess3"/>
    <dgm:cxn modelId="{13E548DE-7C50-418D-9854-E825602B4BA7}" type="presOf" srcId="{0F1BA4A6-6F5A-4AB8-A3C0-14CE28031B33}" destId="{107380F7-1636-4859-8CBE-63F9FB09234E}" srcOrd="1" destOrd="0" presId="urn:microsoft.com/office/officeart/2005/8/layout/bProcess3"/>
    <dgm:cxn modelId="{DBB728DF-AA2A-4584-B657-81821E223F6C}" type="presOf" srcId="{AFA01305-E238-421C-A2A2-806F8BA1F862}" destId="{A8A69D16-89F3-4550-A09A-509E74472E9B}" srcOrd="1" destOrd="0" presId="urn:microsoft.com/office/officeart/2005/8/layout/bProcess3"/>
    <dgm:cxn modelId="{E3772CE0-E4F1-476B-9DF9-6C081628D8E9}" type="presOf" srcId="{63BA0A7E-ABD4-4C79-8F55-3E5D9863285D}" destId="{B670EEF0-3C1C-4BD5-8A68-C8B7B9CC4093}" srcOrd="0" destOrd="0" presId="urn:microsoft.com/office/officeart/2005/8/layout/bProcess3"/>
    <dgm:cxn modelId="{894DADE4-104A-4EA7-B0F1-C35E946DA333}" type="presOf" srcId="{ED8C98E3-03C4-4C1D-A736-06A41431FFF8}" destId="{5355F5D6-E292-43FE-8A89-4EAFF7134754}" srcOrd="0" destOrd="0" presId="urn:microsoft.com/office/officeart/2005/8/layout/bProcess3"/>
    <dgm:cxn modelId="{FE0DDDFD-04DA-47EF-9868-7594B1555AF0}" srcId="{3C9E3FE8-A791-4A76-88C7-EB5A73C08157}" destId="{63BA0A7E-ABD4-4C79-8F55-3E5D9863285D}" srcOrd="1" destOrd="0" parTransId="{6B218CAA-8FA9-4A93-9B72-7CD139D9E782}" sibTransId="{1BC5F7E2-D5D5-4550-AFE8-8571DD6D7312}"/>
    <dgm:cxn modelId="{1F0C494F-4F7B-434C-BB45-D6B28BE49A31}" type="presParOf" srcId="{A4774650-E0AB-4DEB-91F5-048599398E97}" destId="{74229CB4-1B30-4C76-9E93-C71340F087A1}" srcOrd="0" destOrd="0" presId="urn:microsoft.com/office/officeart/2005/8/layout/bProcess3"/>
    <dgm:cxn modelId="{63BCD8BC-0E66-486F-AACA-9844A6BF2EC4}" type="presParOf" srcId="{A4774650-E0AB-4DEB-91F5-048599398E97}" destId="{311BBB3B-D441-4717-BB85-277AD88D599C}" srcOrd="1" destOrd="0" presId="urn:microsoft.com/office/officeart/2005/8/layout/bProcess3"/>
    <dgm:cxn modelId="{957BC981-228F-4A95-8BD7-BB001E1A2CB4}" type="presParOf" srcId="{311BBB3B-D441-4717-BB85-277AD88D599C}" destId="{A8A69D16-89F3-4550-A09A-509E74472E9B}" srcOrd="0" destOrd="0" presId="urn:microsoft.com/office/officeart/2005/8/layout/bProcess3"/>
    <dgm:cxn modelId="{00A6FAFE-C909-4FAF-8195-E2420B819001}" type="presParOf" srcId="{A4774650-E0AB-4DEB-91F5-048599398E97}" destId="{B670EEF0-3C1C-4BD5-8A68-C8B7B9CC4093}" srcOrd="2" destOrd="0" presId="urn:microsoft.com/office/officeart/2005/8/layout/bProcess3"/>
    <dgm:cxn modelId="{D9B4C7DC-2655-4D60-8A77-5E2A0DA11071}" type="presParOf" srcId="{A4774650-E0AB-4DEB-91F5-048599398E97}" destId="{95093FB5-BC9B-4152-AE5C-3E6EA8CADC6D}" srcOrd="3" destOrd="0" presId="urn:microsoft.com/office/officeart/2005/8/layout/bProcess3"/>
    <dgm:cxn modelId="{2FFB39CA-B5D1-4260-A87D-257D082F7BA5}" type="presParOf" srcId="{95093FB5-BC9B-4152-AE5C-3E6EA8CADC6D}" destId="{5BD4F87D-56E1-43F6-837E-F226D766B438}" srcOrd="0" destOrd="0" presId="urn:microsoft.com/office/officeart/2005/8/layout/bProcess3"/>
    <dgm:cxn modelId="{3C646CA8-A03B-487A-B4C2-F8CAFC96AFA0}" type="presParOf" srcId="{A4774650-E0AB-4DEB-91F5-048599398E97}" destId="{5355F5D6-E292-43FE-8A89-4EAFF7134754}" srcOrd="4" destOrd="0" presId="urn:microsoft.com/office/officeart/2005/8/layout/bProcess3"/>
    <dgm:cxn modelId="{A53EE58F-0D4C-4C10-8BEA-99DC619DE155}" type="presParOf" srcId="{A4774650-E0AB-4DEB-91F5-048599398E97}" destId="{2E309223-33AC-4EBC-B256-5516CCF79E55}" srcOrd="5" destOrd="0" presId="urn:microsoft.com/office/officeart/2005/8/layout/bProcess3"/>
    <dgm:cxn modelId="{76E7DF5E-A397-4AFE-9B36-467117325DA5}" type="presParOf" srcId="{2E309223-33AC-4EBC-B256-5516CCF79E55}" destId="{4FC348E3-159C-4F65-9972-49CE648001D3}" srcOrd="0" destOrd="0" presId="urn:microsoft.com/office/officeart/2005/8/layout/bProcess3"/>
    <dgm:cxn modelId="{9F234B05-0E55-4B72-9919-D30636B4EECF}" type="presParOf" srcId="{A4774650-E0AB-4DEB-91F5-048599398E97}" destId="{1F283E0F-28C5-4767-B994-E3EFFCD4BC9B}" srcOrd="6" destOrd="0" presId="urn:microsoft.com/office/officeart/2005/8/layout/bProcess3"/>
    <dgm:cxn modelId="{E1FE8A35-AC75-4EDA-B30B-FFCE141E6C28}" type="presParOf" srcId="{A4774650-E0AB-4DEB-91F5-048599398E97}" destId="{0E19723E-6B7F-4FBC-99C3-0D5FC46872FC}" srcOrd="7" destOrd="0" presId="urn:microsoft.com/office/officeart/2005/8/layout/bProcess3"/>
    <dgm:cxn modelId="{4D949947-5013-4416-9A48-FD86815497EE}" type="presParOf" srcId="{0E19723E-6B7F-4FBC-99C3-0D5FC46872FC}" destId="{1ED50A7E-A648-4DF3-A751-A4105C531C3D}" srcOrd="0" destOrd="0" presId="urn:microsoft.com/office/officeart/2005/8/layout/bProcess3"/>
    <dgm:cxn modelId="{FD03A71E-F5F2-472E-9E22-C484A225ED45}" type="presParOf" srcId="{A4774650-E0AB-4DEB-91F5-048599398E97}" destId="{26660FA7-2D68-4980-8A4E-973DA392B5BB}" srcOrd="8" destOrd="0" presId="urn:microsoft.com/office/officeart/2005/8/layout/bProcess3"/>
    <dgm:cxn modelId="{AD1169F1-52C6-41FB-A465-205CC3DB3528}" type="presParOf" srcId="{A4774650-E0AB-4DEB-91F5-048599398E97}" destId="{B4686FDE-15B7-432E-8964-CDD02EAA0488}" srcOrd="9" destOrd="0" presId="urn:microsoft.com/office/officeart/2005/8/layout/bProcess3"/>
    <dgm:cxn modelId="{93A3E2AD-D2D8-49ED-AB45-3079B01F6694}" type="presParOf" srcId="{B4686FDE-15B7-432E-8964-CDD02EAA0488}" destId="{1C742AA0-136C-423D-8D01-F95952058F2D}" srcOrd="0" destOrd="0" presId="urn:microsoft.com/office/officeart/2005/8/layout/bProcess3"/>
    <dgm:cxn modelId="{CF784ADA-5C75-47DF-A6A1-3EE953BC5D1E}" type="presParOf" srcId="{A4774650-E0AB-4DEB-91F5-048599398E97}" destId="{402D30C5-ED76-4EA7-9C8E-4CA8D089BCB5}" srcOrd="10" destOrd="0" presId="urn:microsoft.com/office/officeart/2005/8/layout/bProcess3"/>
    <dgm:cxn modelId="{A1E78269-E730-4536-A40B-4EE4F27AA438}" type="presParOf" srcId="{A4774650-E0AB-4DEB-91F5-048599398E97}" destId="{F7066607-01F7-4859-A435-7054D535CE05}" srcOrd="11" destOrd="0" presId="urn:microsoft.com/office/officeart/2005/8/layout/bProcess3"/>
    <dgm:cxn modelId="{39ABE412-9471-4C1C-8E1A-DEC8D549179B}" type="presParOf" srcId="{F7066607-01F7-4859-A435-7054D535CE05}" destId="{107380F7-1636-4859-8CBE-63F9FB09234E}" srcOrd="0" destOrd="0" presId="urn:microsoft.com/office/officeart/2005/8/layout/bProcess3"/>
    <dgm:cxn modelId="{18F36E18-8232-4A6C-A642-AB577B4A030A}" type="presParOf" srcId="{A4774650-E0AB-4DEB-91F5-048599398E97}" destId="{22F176D5-D1B0-44E2-BE99-20203656F06C}" srcOrd="12" destOrd="0" presId="urn:microsoft.com/office/officeart/2005/8/layout/bProcess3"/>
    <dgm:cxn modelId="{5F41A8CB-58E9-483D-8125-DE9E29310788}" type="presParOf" srcId="{A4774650-E0AB-4DEB-91F5-048599398E97}" destId="{7292FC58-E2A2-48F7-B7DC-71039ADA9964}" srcOrd="13" destOrd="0" presId="urn:microsoft.com/office/officeart/2005/8/layout/bProcess3"/>
    <dgm:cxn modelId="{8D87D185-1AA3-438B-985C-E4CBC88FEF6B}" type="presParOf" srcId="{7292FC58-E2A2-48F7-B7DC-71039ADA9964}" destId="{FFBA67B7-BCBB-4A77-8139-85F0DC87DA2B}" srcOrd="0" destOrd="0" presId="urn:microsoft.com/office/officeart/2005/8/layout/bProcess3"/>
    <dgm:cxn modelId="{65A8149B-FCC6-4C0C-9956-FD53935D383D}" type="presParOf" srcId="{A4774650-E0AB-4DEB-91F5-048599398E97}" destId="{FF3EC1E1-8A3F-4C89-AA5A-5C2DD0E041ED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E1E1C-3D5B-475E-85C1-E851AE8AF938}">
      <dsp:nvSpPr>
        <dsp:cNvPr id="0" name=""/>
        <dsp:cNvSpPr/>
      </dsp:nvSpPr>
      <dsp:spPr>
        <a:xfrm rot="10800000">
          <a:off x="1922718" y="705"/>
          <a:ext cx="7049996" cy="58787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23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Introduction</a:t>
          </a:r>
        </a:p>
      </dsp:txBody>
      <dsp:txXfrm rot="10800000">
        <a:off x="2069685" y="705"/>
        <a:ext cx="6903029" cy="587870"/>
      </dsp:txXfrm>
    </dsp:sp>
    <dsp:sp modelId="{6565A771-7EE5-46BE-BA07-747956691A0C}">
      <dsp:nvSpPr>
        <dsp:cNvPr id="0" name=""/>
        <dsp:cNvSpPr/>
      </dsp:nvSpPr>
      <dsp:spPr>
        <a:xfrm>
          <a:off x="1628783" y="705"/>
          <a:ext cx="587870" cy="587870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6FE81-3771-468E-96F0-0C31B9656A82}">
      <dsp:nvSpPr>
        <dsp:cNvPr id="0" name=""/>
        <dsp:cNvSpPr/>
      </dsp:nvSpPr>
      <dsp:spPr>
        <a:xfrm rot="10800000">
          <a:off x="1922718" y="764060"/>
          <a:ext cx="7049996" cy="58787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23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Python Installation</a:t>
          </a:r>
        </a:p>
      </dsp:txBody>
      <dsp:txXfrm rot="10800000">
        <a:off x="2069685" y="764060"/>
        <a:ext cx="6903029" cy="587870"/>
      </dsp:txXfrm>
    </dsp:sp>
    <dsp:sp modelId="{D313D6EA-DB81-4238-9B04-50F8923E665D}">
      <dsp:nvSpPr>
        <dsp:cNvPr id="0" name=""/>
        <dsp:cNvSpPr/>
      </dsp:nvSpPr>
      <dsp:spPr>
        <a:xfrm>
          <a:off x="1628783" y="764060"/>
          <a:ext cx="587870" cy="587870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FD75D-DAA5-4602-B169-A72016154CED}">
      <dsp:nvSpPr>
        <dsp:cNvPr id="0" name=""/>
        <dsp:cNvSpPr/>
      </dsp:nvSpPr>
      <dsp:spPr>
        <a:xfrm rot="10800000">
          <a:off x="1922718" y="1527414"/>
          <a:ext cx="7049996" cy="58787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23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Python 101</a:t>
          </a:r>
        </a:p>
      </dsp:txBody>
      <dsp:txXfrm rot="10800000">
        <a:off x="2069685" y="1527414"/>
        <a:ext cx="6903029" cy="587870"/>
      </dsp:txXfrm>
    </dsp:sp>
    <dsp:sp modelId="{250A59D1-4644-454C-A698-830714BB3AEB}">
      <dsp:nvSpPr>
        <dsp:cNvPr id="0" name=""/>
        <dsp:cNvSpPr/>
      </dsp:nvSpPr>
      <dsp:spPr>
        <a:xfrm>
          <a:off x="1628783" y="1527414"/>
          <a:ext cx="587870" cy="587870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BCBEA-2799-4FE3-BFD5-831AEF479DC1}">
      <dsp:nvSpPr>
        <dsp:cNvPr id="0" name=""/>
        <dsp:cNvSpPr/>
      </dsp:nvSpPr>
      <dsp:spPr>
        <a:xfrm rot="10800000">
          <a:off x="1922718" y="2290768"/>
          <a:ext cx="7049996" cy="58787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23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Artificial Intelligence</a:t>
          </a:r>
        </a:p>
      </dsp:txBody>
      <dsp:txXfrm rot="10800000">
        <a:off x="2069685" y="2290768"/>
        <a:ext cx="6903029" cy="587870"/>
      </dsp:txXfrm>
    </dsp:sp>
    <dsp:sp modelId="{86D5E4EE-B65B-42B9-A34C-C96CB0418F10}">
      <dsp:nvSpPr>
        <dsp:cNvPr id="0" name=""/>
        <dsp:cNvSpPr/>
      </dsp:nvSpPr>
      <dsp:spPr>
        <a:xfrm>
          <a:off x="1628783" y="2290768"/>
          <a:ext cx="587870" cy="587870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6FD85-514D-4BE2-902E-B4BC6F95FC66}">
      <dsp:nvSpPr>
        <dsp:cNvPr id="0" name=""/>
        <dsp:cNvSpPr/>
      </dsp:nvSpPr>
      <dsp:spPr>
        <a:xfrm rot="10800000">
          <a:off x="1922718" y="3054123"/>
          <a:ext cx="7049996" cy="58787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23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Machine Learning</a:t>
          </a:r>
        </a:p>
      </dsp:txBody>
      <dsp:txXfrm rot="10800000">
        <a:off x="2069685" y="3054123"/>
        <a:ext cx="6903029" cy="587870"/>
      </dsp:txXfrm>
    </dsp:sp>
    <dsp:sp modelId="{9D2446BD-C4F0-4638-9A74-C2C834A96984}">
      <dsp:nvSpPr>
        <dsp:cNvPr id="0" name=""/>
        <dsp:cNvSpPr/>
      </dsp:nvSpPr>
      <dsp:spPr>
        <a:xfrm>
          <a:off x="1628783" y="3054123"/>
          <a:ext cx="587870" cy="587870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4AD59-2395-4842-B521-8D5F0DD23356}">
      <dsp:nvSpPr>
        <dsp:cNvPr id="0" name=""/>
        <dsp:cNvSpPr/>
      </dsp:nvSpPr>
      <dsp:spPr>
        <a:xfrm rot="10800000">
          <a:off x="1922718" y="3817477"/>
          <a:ext cx="7049996" cy="58787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9235" tIns="102870" rIns="192024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Resource</a:t>
          </a:r>
        </a:p>
      </dsp:txBody>
      <dsp:txXfrm rot="10800000">
        <a:off x="2069685" y="3817477"/>
        <a:ext cx="6903029" cy="587870"/>
      </dsp:txXfrm>
    </dsp:sp>
    <dsp:sp modelId="{38543D68-CA5C-4A1D-AA6E-AD6FBFF112A8}">
      <dsp:nvSpPr>
        <dsp:cNvPr id="0" name=""/>
        <dsp:cNvSpPr/>
      </dsp:nvSpPr>
      <dsp:spPr>
        <a:xfrm>
          <a:off x="1628783" y="3817477"/>
          <a:ext cx="587870" cy="587870"/>
        </a:xfrm>
        <a:prstGeom prst="ellipse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1B32D-4ED9-42BF-AB1F-E76C8C3986F2}">
      <dsp:nvSpPr>
        <dsp:cNvPr id="0" name=""/>
        <dsp:cNvSpPr/>
      </dsp:nvSpPr>
      <dsp:spPr>
        <a:xfrm>
          <a:off x="0" y="62653"/>
          <a:ext cx="7518401" cy="1032854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Software Developer at Red.Digital Limited</a:t>
          </a:r>
          <a:endParaRPr lang="en-US" sz="2600" kern="1200"/>
        </a:p>
      </dsp:txBody>
      <dsp:txXfrm>
        <a:off x="50420" y="113073"/>
        <a:ext cx="7417561" cy="932014"/>
      </dsp:txXfrm>
    </dsp:sp>
    <dsp:sp modelId="{434432D9-1598-450F-97BA-A6E0AD36279A}">
      <dsp:nvSpPr>
        <dsp:cNvPr id="0" name=""/>
        <dsp:cNvSpPr/>
      </dsp:nvSpPr>
      <dsp:spPr>
        <a:xfrm>
          <a:off x="0" y="1170387"/>
          <a:ext cx="7518401" cy="1032854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Jr. Data Science Engineer at CMED Health Limited</a:t>
          </a:r>
          <a:endParaRPr lang="en-US" sz="2600" kern="1200" dirty="0"/>
        </a:p>
      </dsp:txBody>
      <dsp:txXfrm>
        <a:off x="50420" y="1220807"/>
        <a:ext cx="7417561" cy="932014"/>
      </dsp:txXfrm>
    </dsp:sp>
    <dsp:sp modelId="{3C771D54-2D7F-4ADD-B348-D7266198FED9}">
      <dsp:nvSpPr>
        <dsp:cNvPr id="0" name=""/>
        <dsp:cNvSpPr/>
      </dsp:nvSpPr>
      <dsp:spPr>
        <a:xfrm>
          <a:off x="0" y="2278122"/>
          <a:ext cx="7518401" cy="1032854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Machine Learning Engineer  at Tesseract Technologies</a:t>
          </a:r>
          <a:endParaRPr lang="en-US" sz="2600" kern="1200" dirty="0"/>
        </a:p>
      </dsp:txBody>
      <dsp:txXfrm>
        <a:off x="50420" y="2328542"/>
        <a:ext cx="7417561" cy="932014"/>
      </dsp:txXfrm>
    </dsp:sp>
    <dsp:sp modelId="{30B97A88-8582-4EDF-BE80-0F797BE16E07}">
      <dsp:nvSpPr>
        <dsp:cNvPr id="0" name=""/>
        <dsp:cNvSpPr/>
      </dsp:nvSpPr>
      <dsp:spPr>
        <a:xfrm>
          <a:off x="0" y="3385856"/>
          <a:ext cx="7518401" cy="1032854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Android Developer (Intern) at Ai Robotics Asia Ltd., Edublock.co</a:t>
          </a:r>
          <a:endParaRPr lang="en-US" sz="2600" kern="1200" dirty="0"/>
        </a:p>
      </dsp:txBody>
      <dsp:txXfrm>
        <a:off x="50420" y="3436276"/>
        <a:ext cx="7417561" cy="9320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BD33B-87FA-43F4-B955-7029324ACC9A}">
      <dsp:nvSpPr>
        <dsp:cNvPr id="0" name=""/>
        <dsp:cNvSpPr/>
      </dsp:nvSpPr>
      <dsp:spPr>
        <a:xfrm>
          <a:off x="1923" y="0"/>
          <a:ext cx="2992062" cy="351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Python is a high-level programming language.</a:t>
          </a:r>
        </a:p>
      </dsp:txBody>
      <dsp:txXfrm>
        <a:off x="1923" y="1406144"/>
        <a:ext cx="2992062" cy="1406144"/>
      </dsp:txXfrm>
    </dsp:sp>
    <dsp:sp modelId="{FDD2AE43-2DEA-4F59-A838-9FB5C015EAEA}">
      <dsp:nvSpPr>
        <dsp:cNvPr id="0" name=""/>
        <dsp:cNvSpPr/>
      </dsp:nvSpPr>
      <dsp:spPr>
        <a:xfrm>
          <a:off x="912647" y="210921"/>
          <a:ext cx="1170614" cy="11706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98D040-76AB-4880-88EB-BAF6A8D210AD}">
      <dsp:nvSpPr>
        <dsp:cNvPr id="0" name=""/>
        <dsp:cNvSpPr/>
      </dsp:nvSpPr>
      <dsp:spPr>
        <a:xfrm>
          <a:off x="3083747" y="0"/>
          <a:ext cx="2992062" cy="351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 was created in 1991 by Guido van Rossum.</a:t>
          </a:r>
        </a:p>
      </dsp:txBody>
      <dsp:txXfrm>
        <a:off x="3083747" y="1406144"/>
        <a:ext cx="2992062" cy="1406144"/>
      </dsp:txXfrm>
    </dsp:sp>
    <dsp:sp modelId="{04C07873-2CAB-4912-99D2-F1EB656B5E97}">
      <dsp:nvSpPr>
        <dsp:cNvPr id="0" name=""/>
        <dsp:cNvSpPr/>
      </dsp:nvSpPr>
      <dsp:spPr>
        <a:xfrm>
          <a:off x="3994471" y="210921"/>
          <a:ext cx="1170614" cy="11706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B9AB7-D16A-4574-9063-52C9F5953E1A}">
      <dsp:nvSpPr>
        <dsp:cNvPr id="0" name=""/>
        <dsp:cNvSpPr/>
      </dsp:nvSpPr>
      <dsp:spPr>
        <a:xfrm>
          <a:off x="6165572" y="0"/>
          <a:ext cx="2992062" cy="35153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Python is an easy to learn, powerful programming language.</a:t>
          </a:r>
        </a:p>
      </dsp:txBody>
      <dsp:txXfrm>
        <a:off x="6165572" y="1406144"/>
        <a:ext cx="2992062" cy="1406144"/>
      </dsp:txXfrm>
    </dsp:sp>
    <dsp:sp modelId="{C6777CD6-0EC2-4150-99C1-973DAEE826BF}">
      <dsp:nvSpPr>
        <dsp:cNvPr id="0" name=""/>
        <dsp:cNvSpPr/>
      </dsp:nvSpPr>
      <dsp:spPr>
        <a:xfrm>
          <a:off x="7076296" y="210921"/>
          <a:ext cx="1170614" cy="117061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5ADEA-E917-4AF8-BB1E-98E48710D269}">
      <dsp:nvSpPr>
        <dsp:cNvPr id="0" name=""/>
        <dsp:cNvSpPr/>
      </dsp:nvSpPr>
      <dsp:spPr>
        <a:xfrm>
          <a:off x="366382" y="2812288"/>
          <a:ext cx="8426793" cy="527304"/>
        </a:xfrm>
        <a:prstGeom prst="leftRight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BFD50-A43F-492B-9F77-C1411250D2E7}">
      <dsp:nvSpPr>
        <dsp:cNvPr id="0" name=""/>
        <dsp:cNvSpPr/>
      </dsp:nvSpPr>
      <dsp:spPr>
        <a:xfrm>
          <a:off x="92" y="65539"/>
          <a:ext cx="9501715" cy="23514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460" tIns="632460" rIns="632460" bIns="632460" numCol="1" spcCol="1270" anchor="ctr" anchorCtr="0">
          <a:noAutofit/>
        </a:bodyPr>
        <a:lstStyle/>
        <a:p>
          <a:pPr marL="0" lvl="0" indent="0" algn="ctr" defTabSz="7378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600" kern="1200" dirty="0"/>
            <a:t>Python</a:t>
          </a:r>
        </a:p>
      </dsp:txBody>
      <dsp:txXfrm>
        <a:off x="68964" y="134411"/>
        <a:ext cx="9363971" cy="2213719"/>
      </dsp:txXfrm>
    </dsp:sp>
    <dsp:sp modelId="{B184F4F6-7D7E-4F45-8015-A423F4285199}">
      <dsp:nvSpPr>
        <dsp:cNvPr id="0" name=""/>
        <dsp:cNvSpPr/>
      </dsp:nvSpPr>
      <dsp:spPr>
        <a:xfrm>
          <a:off x="46" y="2605953"/>
          <a:ext cx="1480017" cy="23514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Development</a:t>
          </a:r>
        </a:p>
      </dsp:txBody>
      <dsp:txXfrm>
        <a:off x="43394" y="2649301"/>
        <a:ext cx="1393321" cy="2264767"/>
      </dsp:txXfrm>
    </dsp:sp>
    <dsp:sp modelId="{DCF91829-4D13-471C-933C-8E8C44834C0A}">
      <dsp:nvSpPr>
        <dsp:cNvPr id="0" name=""/>
        <dsp:cNvSpPr/>
      </dsp:nvSpPr>
      <dsp:spPr>
        <a:xfrm>
          <a:off x="1604385" y="2605953"/>
          <a:ext cx="1480017" cy="23514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 Development</a:t>
          </a:r>
        </a:p>
      </dsp:txBody>
      <dsp:txXfrm>
        <a:off x="1647733" y="2649301"/>
        <a:ext cx="1393321" cy="2264767"/>
      </dsp:txXfrm>
    </dsp:sp>
    <dsp:sp modelId="{75B96F10-28A4-473F-BA4D-70BF99E28421}">
      <dsp:nvSpPr>
        <dsp:cNvPr id="0" name=""/>
        <dsp:cNvSpPr/>
      </dsp:nvSpPr>
      <dsp:spPr>
        <a:xfrm>
          <a:off x="3208725" y="2605953"/>
          <a:ext cx="1480017" cy="23514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Mathematic Operations</a:t>
          </a:r>
        </a:p>
      </dsp:txBody>
      <dsp:txXfrm>
        <a:off x="3252073" y="2649301"/>
        <a:ext cx="1393321" cy="2264767"/>
      </dsp:txXfrm>
    </dsp:sp>
    <dsp:sp modelId="{BDA96D85-3465-4E52-BA6E-664691333C94}">
      <dsp:nvSpPr>
        <dsp:cNvPr id="0" name=""/>
        <dsp:cNvSpPr/>
      </dsp:nvSpPr>
      <dsp:spPr>
        <a:xfrm>
          <a:off x="4813064" y="2605953"/>
          <a:ext cx="1480017" cy="23514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 Science</a:t>
          </a:r>
        </a:p>
      </dsp:txBody>
      <dsp:txXfrm>
        <a:off x="4856412" y="2649301"/>
        <a:ext cx="1393321" cy="2264767"/>
      </dsp:txXfrm>
    </dsp:sp>
    <dsp:sp modelId="{FB1AA6BD-D53E-46A3-81EB-39F024415CD0}">
      <dsp:nvSpPr>
        <dsp:cNvPr id="0" name=""/>
        <dsp:cNvSpPr/>
      </dsp:nvSpPr>
      <dsp:spPr>
        <a:xfrm>
          <a:off x="6417404" y="2605953"/>
          <a:ext cx="1480017" cy="23514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 Learning</a:t>
          </a:r>
        </a:p>
      </dsp:txBody>
      <dsp:txXfrm>
        <a:off x="6460752" y="2649301"/>
        <a:ext cx="1393321" cy="2264767"/>
      </dsp:txXfrm>
    </dsp:sp>
    <dsp:sp modelId="{EF3C886A-59AA-4272-BE37-52FBE3FAE238}">
      <dsp:nvSpPr>
        <dsp:cNvPr id="0" name=""/>
        <dsp:cNvSpPr/>
      </dsp:nvSpPr>
      <dsp:spPr>
        <a:xfrm>
          <a:off x="8021743" y="2605953"/>
          <a:ext cx="1480017" cy="23514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Many more ..</a:t>
          </a:r>
        </a:p>
      </dsp:txBody>
      <dsp:txXfrm>
        <a:off x="8065091" y="2649301"/>
        <a:ext cx="1393321" cy="22647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BBB3B-D441-4717-BB85-277AD88D599C}">
      <dsp:nvSpPr>
        <dsp:cNvPr id="0" name=""/>
        <dsp:cNvSpPr/>
      </dsp:nvSpPr>
      <dsp:spPr>
        <a:xfrm>
          <a:off x="3162730" y="631014"/>
          <a:ext cx="4880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8052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3790" y="674140"/>
        <a:ext cx="25932" cy="5186"/>
      </dsp:txXfrm>
    </dsp:sp>
    <dsp:sp modelId="{74229CB4-1B30-4C76-9E93-C71340F087A1}">
      <dsp:nvSpPr>
        <dsp:cNvPr id="0" name=""/>
        <dsp:cNvSpPr/>
      </dsp:nvSpPr>
      <dsp:spPr>
        <a:xfrm>
          <a:off x="909520" y="231"/>
          <a:ext cx="2255009" cy="13530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Hello world</a:t>
          </a:r>
        </a:p>
      </dsp:txBody>
      <dsp:txXfrm>
        <a:off x="909520" y="231"/>
        <a:ext cx="2255009" cy="1353006"/>
      </dsp:txXfrm>
    </dsp:sp>
    <dsp:sp modelId="{95093FB5-BC9B-4152-AE5C-3E6EA8CADC6D}">
      <dsp:nvSpPr>
        <dsp:cNvPr id="0" name=""/>
        <dsp:cNvSpPr/>
      </dsp:nvSpPr>
      <dsp:spPr>
        <a:xfrm>
          <a:off x="5936392" y="631014"/>
          <a:ext cx="4880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8052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67452" y="674140"/>
        <a:ext cx="25932" cy="5186"/>
      </dsp:txXfrm>
    </dsp:sp>
    <dsp:sp modelId="{B670EEF0-3C1C-4BD5-8A68-C8B7B9CC4093}">
      <dsp:nvSpPr>
        <dsp:cNvPr id="0" name=""/>
        <dsp:cNvSpPr/>
      </dsp:nvSpPr>
      <dsp:spPr>
        <a:xfrm>
          <a:off x="3683183" y="231"/>
          <a:ext cx="2255009" cy="13530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Operators</a:t>
          </a:r>
        </a:p>
      </dsp:txBody>
      <dsp:txXfrm>
        <a:off x="3683183" y="231"/>
        <a:ext cx="2255009" cy="1353006"/>
      </dsp:txXfrm>
    </dsp:sp>
    <dsp:sp modelId="{2E309223-33AC-4EBC-B256-5516CCF79E55}">
      <dsp:nvSpPr>
        <dsp:cNvPr id="0" name=""/>
        <dsp:cNvSpPr/>
      </dsp:nvSpPr>
      <dsp:spPr>
        <a:xfrm>
          <a:off x="2037025" y="1351437"/>
          <a:ext cx="5547324" cy="488052"/>
        </a:xfrm>
        <a:custGeom>
          <a:avLst/>
          <a:gdLst/>
          <a:ahLst/>
          <a:cxnLst/>
          <a:rect l="0" t="0" r="0" b="0"/>
          <a:pathLst>
            <a:path>
              <a:moveTo>
                <a:pt x="5547324" y="0"/>
              </a:moveTo>
              <a:lnTo>
                <a:pt x="5547324" y="261126"/>
              </a:lnTo>
              <a:lnTo>
                <a:pt x="0" y="261126"/>
              </a:lnTo>
              <a:lnTo>
                <a:pt x="0" y="488052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1400" y="1592870"/>
        <a:ext cx="278575" cy="5186"/>
      </dsp:txXfrm>
    </dsp:sp>
    <dsp:sp modelId="{5355F5D6-E292-43FE-8A89-4EAFF7134754}">
      <dsp:nvSpPr>
        <dsp:cNvPr id="0" name=""/>
        <dsp:cNvSpPr/>
      </dsp:nvSpPr>
      <dsp:spPr>
        <a:xfrm>
          <a:off x="6456845" y="231"/>
          <a:ext cx="2255009" cy="13530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 type</a:t>
          </a:r>
        </a:p>
      </dsp:txBody>
      <dsp:txXfrm>
        <a:off x="6456845" y="231"/>
        <a:ext cx="2255009" cy="1353006"/>
      </dsp:txXfrm>
    </dsp:sp>
    <dsp:sp modelId="{0E19723E-6B7F-4FBC-99C3-0D5FC46872FC}">
      <dsp:nvSpPr>
        <dsp:cNvPr id="0" name=""/>
        <dsp:cNvSpPr/>
      </dsp:nvSpPr>
      <dsp:spPr>
        <a:xfrm>
          <a:off x="3162730" y="2502672"/>
          <a:ext cx="4880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8052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3790" y="2545799"/>
        <a:ext cx="25932" cy="5186"/>
      </dsp:txXfrm>
    </dsp:sp>
    <dsp:sp modelId="{1F283E0F-28C5-4767-B994-E3EFFCD4BC9B}">
      <dsp:nvSpPr>
        <dsp:cNvPr id="0" name=""/>
        <dsp:cNvSpPr/>
      </dsp:nvSpPr>
      <dsp:spPr>
        <a:xfrm>
          <a:off x="909520" y="1871889"/>
          <a:ext cx="2255009" cy="13530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Control Flow</a:t>
          </a:r>
        </a:p>
      </dsp:txBody>
      <dsp:txXfrm>
        <a:off x="909520" y="1871889"/>
        <a:ext cx="2255009" cy="1353006"/>
      </dsp:txXfrm>
    </dsp:sp>
    <dsp:sp modelId="{B4686FDE-15B7-432E-8964-CDD02EAA0488}">
      <dsp:nvSpPr>
        <dsp:cNvPr id="0" name=""/>
        <dsp:cNvSpPr/>
      </dsp:nvSpPr>
      <dsp:spPr>
        <a:xfrm>
          <a:off x="5936392" y="2502672"/>
          <a:ext cx="4880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8052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67452" y="2545799"/>
        <a:ext cx="25932" cy="5186"/>
      </dsp:txXfrm>
    </dsp:sp>
    <dsp:sp modelId="{26660FA7-2D68-4980-8A4E-973DA392B5BB}">
      <dsp:nvSpPr>
        <dsp:cNvPr id="0" name=""/>
        <dsp:cNvSpPr/>
      </dsp:nvSpPr>
      <dsp:spPr>
        <a:xfrm>
          <a:off x="3683183" y="1871889"/>
          <a:ext cx="2255009" cy="13530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Functions</a:t>
          </a:r>
        </a:p>
      </dsp:txBody>
      <dsp:txXfrm>
        <a:off x="3683183" y="1871889"/>
        <a:ext cx="2255009" cy="1353006"/>
      </dsp:txXfrm>
    </dsp:sp>
    <dsp:sp modelId="{F7066607-01F7-4859-A435-7054D535CE05}">
      <dsp:nvSpPr>
        <dsp:cNvPr id="0" name=""/>
        <dsp:cNvSpPr/>
      </dsp:nvSpPr>
      <dsp:spPr>
        <a:xfrm>
          <a:off x="2037025" y="3223095"/>
          <a:ext cx="5547324" cy="488052"/>
        </a:xfrm>
        <a:custGeom>
          <a:avLst/>
          <a:gdLst/>
          <a:ahLst/>
          <a:cxnLst/>
          <a:rect l="0" t="0" r="0" b="0"/>
          <a:pathLst>
            <a:path>
              <a:moveTo>
                <a:pt x="5547324" y="0"/>
              </a:moveTo>
              <a:lnTo>
                <a:pt x="5547324" y="261126"/>
              </a:lnTo>
              <a:lnTo>
                <a:pt x="0" y="261126"/>
              </a:lnTo>
              <a:lnTo>
                <a:pt x="0" y="488052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71400" y="3464528"/>
        <a:ext cx="278575" cy="5186"/>
      </dsp:txXfrm>
    </dsp:sp>
    <dsp:sp modelId="{402D30C5-ED76-4EA7-9C8E-4CA8D089BCB5}">
      <dsp:nvSpPr>
        <dsp:cNvPr id="0" name=""/>
        <dsp:cNvSpPr/>
      </dsp:nvSpPr>
      <dsp:spPr>
        <a:xfrm>
          <a:off x="6456845" y="1871889"/>
          <a:ext cx="2255009" cy="13530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Classes</a:t>
          </a:r>
        </a:p>
      </dsp:txBody>
      <dsp:txXfrm>
        <a:off x="6456845" y="1871889"/>
        <a:ext cx="2255009" cy="1353006"/>
      </dsp:txXfrm>
    </dsp:sp>
    <dsp:sp modelId="{7292FC58-E2A2-48F7-B7DC-71039ADA9964}">
      <dsp:nvSpPr>
        <dsp:cNvPr id="0" name=""/>
        <dsp:cNvSpPr/>
      </dsp:nvSpPr>
      <dsp:spPr>
        <a:xfrm>
          <a:off x="3162730" y="4374330"/>
          <a:ext cx="4880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8052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93790" y="4417457"/>
        <a:ext cx="25932" cy="5186"/>
      </dsp:txXfrm>
    </dsp:sp>
    <dsp:sp modelId="{22F176D5-D1B0-44E2-BE99-20203656F06C}">
      <dsp:nvSpPr>
        <dsp:cNvPr id="0" name=""/>
        <dsp:cNvSpPr/>
      </dsp:nvSpPr>
      <dsp:spPr>
        <a:xfrm>
          <a:off x="909520" y="3743547"/>
          <a:ext cx="2255009" cy="13530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Modules</a:t>
          </a:r>
        </a:p>
      </dsp:txBody>
      <dsp:txXfrm>
        <a:off x="909520" y="3743547"/>
        <a:ext cx="2255009" cy="1353006"/>
      </dsp:txXfrm>
    </dsp:sp>
    <dsp:sp modelId="{FF3EC1E1-8A3F-4C89-AA5A-5C2DD0E041ED}">
      <dsp:nvSpPr>
        <dsp:cNvPr id="0" name=""/>
        <dsp:cNvSpPr/>
      </dsp:nvSpPr>
      <dsp:spPr>
        <a:xfrm>
          <a:off x="3683183" y="3743547"/>
          <a:ext cx="2255009" cy="135300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Files</a:t>
          </a:r>
        </a:p>
      </dsp:txBody>
      <dsp:txXfrm>
        <a:off x="3683183" y="3743547"/>
        <a:ext cx="2255009" cy="135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77A6-97E3-4DB7-85BC-6423B6F7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BF796-B2BD-4493-92F8-53C79F2B6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5B161-6CA4-4BDA-B607-299868AD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A9FC6-967E-45BF-B239-A188CD20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661AA-5D9C-4DD3-AC7B-29DD2ECD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0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17DC-4A28-4950-8618-0D277894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D1D35-A674-41A9-96C6-0AAA582C9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A7DF-2884-45DF-90DB-C3133DCD2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C43CD-727F-45B0-8101-20AB6105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9FFC8-6FF8-4232-BB7E-B7B3528B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7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EEC603-301E-4A32-BD1D-4E58B5007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71BD44-5A0A-443D-9594-55C10F399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C4CF6-F4C0-40E1-B0DD-0CB16AD9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9CC68-322F-4FB0-9574-771FEA1B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41A8-2A97-44BD-A562-5210EC73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6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9A27-152A-4AD3-AF5F-8092D55E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C877-0761-495A-84C1-E3CA83948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B9F98-F127-4067-8D79-B625AEB0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EA103-8456-4537-8EE5-4D983C486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63C3A-FC38-4748-ABAD-F659E57D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7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C6C2-00F1-4F5D-8226-D0BFB0045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A2E7F-853D-4C23-9732-D185FC8F0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556EE-99FF-407B-AF62-1AE81A8A0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8C477-E390-4BFD-BD48-471C3DD0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4974A-56DB-4A0A-ADAC-9E61B0701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4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0777-DBF8-494F-8A62-E40EB7AA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79C7B-AC57-43A4-AAFD-538F74531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76AF5-A15E-4066-925B-66D89BC5C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CA7CF-1134-4B6C-9110-E96EC622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1E62C-85C6-4FFD-BEE9-CAD086C9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37DC1-5ADB-47E1-849C-2351BC9A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7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067F-D0CA-48B6-BEF4-96990F93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08E90-B514-44F2-BE88-57049FDB7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5F2FA-4B4F-4392-9B7D-3ED8F1739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8720C-27CA-4305-9FCA-11ACA8958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B371-1FD5-47F7-B21C-AC5502CE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F3B849-C038-483C-97A6-F18C345A0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63412-C5A9-4A91-BF13-C79714368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D39E1-421A-4D76-812D-F2D3816D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561E-5CAE-4AF1-88EF-F5C67904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B24B9-65AE-494C-9C2D-A8469539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A2967-A69F-48B8-909B-E3135392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44058-1C87-4DE0-8215-A9757E27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02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6B4B6-BC3C-46FB-8FD9-BB1AA3784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B016E-C2D6-4BAE-9669-762FF281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85F32-0D45-46B8-ABD5-22B95795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8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6F3C-40D6-456E-9664-1AA8126D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8B617-68C4-4750-B32A-C2C31847E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157CE-F625-4FFB-9D38-649F90974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63D68-40ED-4E74-80A5-389909B3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3DAF3-E17F-4F4E-9202-E9B342BD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52B6C-01CB-4BF5-951A-9798292FC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0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0893-E0D3-4164-BD8B-BF3D1493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B390E-6869-4743-92A7-CAB26602B4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CF71A-F750-42A7-A8B5-947752297C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544D5-82C7-4269-9A27-6B72413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497B6-1531-4C46-9EAC-AF43F20F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AD017-675C-4511-B948-1EA880A5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9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A9E2F3-46EA-4FD4-8280-6777346F8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A11C9-0C4B-408E-AC3A-AA8F2E53B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AD54F-0E51-47EC-9069-939F9097B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34674-C71E-4E7C-9DFF-5EE163BCB2FB}" type="datetimeFigureOut">
              <a:rPr lang="en-US" smtClean="0"/>
              <a:t>25/6/2022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D9F64-F6D8-442B-9915-D9EB3E62A1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BC479-9388-4AE4-BE95-31634181E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136BA-4E8D-4504-9643-17625786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1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2.xml"/><Relationship Id="rId7" Type="http://schemas.microsoft.com/office/2017/06/relationships/model3d" Target="../media/model3d1.glb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gproc.mit.edu/pytuto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ython.org/downloads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82000">
              <a:schemeClr val="accent5"/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44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4AFC8-5017-4300-A2CC-17728EB3F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Python For AI &amp;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1CA48-1C2F-4E8E-B833-3CE369AB9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329" y="965198"/>
            <a:ext cx="2948866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rgbClr val="FFC000"/>
                </a:solidFill>
              </a:rPr>
              <a:t>Organized by</a:t>
            </a:r>
          </a:p>
          <a:p>
            <a:pPr algn="r"/>
            <a:r>
              <a:rPr lang="en-US" sz="2000" dirty="0">
                <a:solidFill>
                  <a:srgbClr val="FFC000"/>
                </a:solidFill>
              </a:rPr>
              <a:t> UIU APP FORUM</a:t>
            </a:r>
          </a:p>
        </p:txBody>
      </p:sp>
      <p:cxnSp>
        <p:nvCxnSpPr>
          <p:cNvPr id="64" name="Straight Connector 46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23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1227469" y="2707276"/>
            <a:ext cx="536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Alternative Solution 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leading Face Emoji">
                <a:extLst>
                  <a:ext uri="{FF2B5EF4-FFF2-40B4-BE49-F238E27FC236}">
                    <a16:creationId xmlns:a16="http://schemas.microsoft.com/office/drawing/2014/main" id="{E71B0817-5B78-411A-A24E-54A1F69DFE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1875078"/>
                  </p:ext>
                </p:extLst>
              </p:nvPr>
            </p:nvGraphicFramePr>
            <p:xfrm>
              <a:off x="7926651" y="1419169"/>
              <a:ext cx="3037880" cy="30378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880" cy="3037881"/>
                    </a:xfrm>
                    <a:prstGeom prst="rect">
                      <a:avLst/>
                    </a:prstGeom>
                  </am3d:spPr>
                  <am3d:camera>
                    <am3d:pos x="0" y="0" z="813733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073" d="1000000"/>
                    <am3d:preTrans dx="0" dy="-17968230" dz="-31762"/>
                    <am3d:scale>
                      <am3d:sx n="1000000" d="1000000"/>
                      <am3d:sy n="1000000" d="1000000"/>
                      <am3d:sz n="1000000" d="1000000"/>
                    </am3d:scale>
                    <am3d:rot ax="-77598" ay="-511459" az="115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leading Face Emoji">
                <a:extLst>
                  <a:ext uri="{FF2B5EF4-FFF2-40B4-BE49-F238E27FC236}">
                    <a16:creationId xmlns:a16="http://schemas.microsoft.com/office/drawing/2014/main" id="{E71B0817-5B78-411A-A24E-54A1F69DFE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6651" y="1419169"/>
                <a:ext cx="3037880" cy="3037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08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1294844" y="1234611"/>
            <a:ext cx="5086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Yes !! Available.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Among them Google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Colab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is the most popular solution.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3CA9B00-EEAB-43CE-B121-B1B9EE493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00309"/>
            <a:ext cx="5942798" cy="334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77CE93-8162-4569-A1FD-7173F7F9C206}"/>
              </a:ext>
            </a:extLst>
          </p:cNvPr>
          <p:cNvSpPr txBox="1"/>
          <p:nvPr/>
        </p:nvSpPr>
        <p:spPr>
          <a:xfrm>
            <a:off x="1294843" y="3280949"/>
            <a:ext cx="5086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Go to https://colab.research.google.com/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8BA54-3CE9-4E18-A37A-AC0BC4024F80}"/>
              </a:ext>
            </a:extLst>
          </p:cNvPr>
          <p:cNvSpPr txBox="1"/>
          <p:nvPr/>
        </p:nvSpPr>
        <p:spPr>
          <a:xfrm>
            <a:off x="1216237" y="4771181"/>
            <a:ext cx="508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Create New Notebook and Connect</a:t>
            </a:r>
          </a:p>
        </p:txBody>
      </p:sp>
    </p:spTree>
    <p:extLst>
      <p:ext uri="{BB962C8B-B14F-4D97-AF65-F5344CB8AC3E}">
        <p14:creationId xmlns:p14="http://schemas.microsoft.com/office/powerpoint/2010/main" val="130451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1066602" y="309737"/>
            <a:ext cx="536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Popular IDE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591087-9CF1-4AC1-A2F5-F10B70A83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01" y="1208723"/>
            <a:ext cx="6866446" cy="38623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isometricOffAxis2Lef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BE0BD4-5AD3-4A4B-9FD0-CE57D8FA7F93}"/>
              </a:ext>
            </a:extLst>
          </p:cNvPr>
          <p:cNvSpPr txBox="1"/>
          <p:nvPr/>
        </p:nvSpPr>
        <p:spPr>
          <a:xfrm>
            <a:off x="937119" y="2724412"/>
            <a:ext cx="4324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PyCharm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Visual Studio Code (VS Code)</a:t>
            </a:r>
          </a:p>
        </p:txBody>
      </p:sp>
    </p:spTree>
    <p:extLst>
      <p:ext uri="{BB962C8B-B14F-4D97-AF65-F5344CB8AC3E}">
        <p14:creationId xmlns:p14="http://schemas.microsoft.com/office/powerpoint/2010/main" val="133961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1018894" y="389249"/>
            <a:ext cx="536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Let’s go for Python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2F32E-82DF-453E-8EF0-E30DF0A46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37" y="1341782"/>
            <a:ext cx="6096000" cy="457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4044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1066602" y="548276"/>
            <a:ext cx="536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Hello World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BD4BD-1253-4E88-96A0-6B95ED785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99" y="1796183"/>
            <a:ext cx="9565419" cy="3329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miling Face With Sunglasses Emoji">
                <a:extLst>
                  <a:ext uri="{FF2B5EF4-FFF2-40B4-BE49-F238E27FC236}">
                    <a16:creationId xmlns:a16="http://schemas.microsoft.com/office/drawing/2014/main" id="{C000EFFC-FFE0-4108-958C-0C378B295E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722883"/>
                  </p:ext>
                </p:extLst>
              </p:nvPr>
            </p:nvGraphicFramePr>
            <p:xfrm>
              <a:off x="9270488" y="4409873"/>
              <a:ext cx="2693574" cy="22557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93574" cy="2255749"/>
                    </a:xfrm>
                    <a:prstGeom prst="rect">
                      <a:avLst/>
                    </a:prstGeom>
                  </am3d:spPr>
                  <am3d:camera>
                    <am3d:pos x="0" y="0" z="7833415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884" d="1000000"/>
                    <am3d:preTrans dx="1832" dy="-16799170" dz="-1200816"/>
                    <am3d:scale>
                      <am3d:sx n="1000000" d="1000000"/>
                      <am3d:sy n="1000000" d="1000000"/>
                      <am3d:sz n="1000000" d="1000000"/>
                    </am3d:scale>
                    <am3d:rot ax="-127792" ay="-852799" az="3138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593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miling Face With Sunglasses Emoji">
                <a:extLst>
                  <a:ext uri="{FF2B5EF4-FFF2-40B4-BE49-F238E27FC236}">
                    <a16:creationId xmlns:a16="http://schemas.microsoft.com/office/drawing/2014/main" id="{C000EFFC-FFE0-4108-958C-0C378B295E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0488" y="4409873"/>
                <a:ext cx="2693574" cy="225574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E3078D-8414-46BA-B35E-F116000CB010}"/>
              </a:ext>
            </a:extLst>
          </p:cNvPr>
          <p:cNvSpPr txBox="1"/>
          <p:nvPr/>
        </p:nvSpPr>
        <p:spPr>
          <a:xfrm>
            <a:off x="4432240" y="5533435"/>
            <a:ext cx="483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Great !! You are a programmer now ..</a:t>
            </a:r>
          </a:p>
        </p:txBody>
      </p:sp>
    </p:spTree>
    <p:extLst>
      <p:ext uri="{BB962C8B-B14F-4D97-AF65-F5344CB8AC3E}">
        <p14:creationId xmlns:p14="http://schemas.microsoft.com/office/powerpoint/2010/main" val="15970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836014" y="2598003"/>
            <a:ext cx="2400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will cover in this workshop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ADFF87B-094C-41B8-9D4F-88C1312E6F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1023086"/>
              </p:ext>
            </p:extLst>
          </p:nvPr>
        </p:nvGraphicFramePr>
        <p:xfrm>
          <a:off x="2570624" y="966967"/>
          <a:ext cx="9621376" cy="5096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915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4A70F4F6-8761-4016-931A-4535464E4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15132-1175-4806-A7BA-A22D9E39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506266"/>
            <a:ext cx="10601498" cy="100384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11">
            <a:extLst>
              <a:ext uri="{FF2B5EF4-FFF2-40B4-BE49-F238E27FC236}">
                <a16:creationId xmlns:a16="http://schemas.microsoft.com/office/drawing/2014/main" id="{B4C49FD3-CD95-4BA4-8BD3-B4A4C6844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3" name="Rectangle 64">
              <a:extLst>
                <a:ext uri="{FF2B5EF4-FFF2-40B4-BE49-F238E27FC236}">
                  <a16:creationId xmlns:a16="http://schemas.microsoft.com/office/drawing/2014/main" id="{194125EE-68A0-44AF-9565-81EF0F311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47D98E13-5DFC-4FC3-B217-18D7503F2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1208B249-52C1-45B2-94CA-7FCF767BD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8E8EC538-BB99-4192-A555-FD23D92C5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C818F7CD-D8C3-4B0E-8332-5F5D2367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BA3A1026-C945-44C7-95BC-3BF4551EF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E7A2271E-1BF0-4DBF-BDC5-8205DFE2B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FC359C9B-D7DB-4D67-BC20-0ED526C67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DA7CDCF-326D-40F3-9FA1-F6B696E8F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2EAB6A2-C79F-4E11-BA2B-82394503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0409AE1C-32E7-42F0-8174-D8EC28D1D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D094018-4CC4-4507-BD21-223B12217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4971B5B3-87D2-49C1-9AD0-984AF7579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F8CC77F-5D16-46D1-9E76-844D3D54B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3136B198-9314-404B-9B2A-B12F1C81E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AD2B785-CD5F-4846-8278-FD202F836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3C6BD3BE-D8A5-4561-9641-5F579267C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83722C6-0687-4FBC-924C-022C334B3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50E3342E-EFDF-4EE7-A275-A46FE15FD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02A591D3-77C5-427A-84E7-5040F9C17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Diagram 39">
            <a:extLst>
              <a:ext uri="{FF2B5EF4-FFF2-40B4-BE49-F238E27FC236}">
                <a16:creationId xmlns:a16="http://schemas.microsoft.com/office/drawing/2014/main" id="{D1319188-6C55-411E-9BF0-B5D5CE5E8E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4512316"/>
              </p:ext>
            </p:extLst>
          </p:nvPr>
        </p:nvGraphicFramePr>
        <p:xfrm>
          <a:off x="1313674" y="1710266"/>
          <a:ext cx="10601498" cy="4406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281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50E3CB-E842-40DB-A622-340EE8662126}"/>
              </a:ext>
            </a:extLst>
          </p:cNvPr>
          <p:cNvSpPr txBox="1"/>
          <p:nvPr/>
        </p:nvSpPr>
        <p:spPr>
          <a:xfrm>
            <a:off x="741679" y="406400"/>
            <a:ext cx="4158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</a:rPr>
              <a:t>Mazharul Islam Leon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5EB43-C606-419E-B429-C26B7323A4F0}"/>
              </a:ext>
            </a:extLst>
          </p:cNvPr>
          <p:cNvSpPr txBox="1"/>
          <p:nvPr/>
        </p:nvSpPr>
        <p:spPr>
          <a:xfrm>
            <a:off x="741680" y="1052731"/>
            <a:ext cx="600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I’m machine learning enthusiast like you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C212BA8-AE11-4DF8-A4B1-3D536D1F4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597475"/>
              </p:ext>
            </p:extLst>
          </p:nvPr>
        </p:nvGraphicFramePr>
        <p:xfrm>
          <a:off x="741679" y="1899116"/>
          <a:ext cx="7518401" cy="448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Avatar Male">
                <a:extLst>
                  <a:ext uri="{FF2B5EF4-FFF2-40B4-BE49-F238E27FC236}">
                    <a16:creationId xmlns:a16="http://schemas.microsoft.com/office/drawing/2014/main" id="{1FFFBB54-E593-4F28-A810-0F0DAE789F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1455456"/>
                  </p:ext>
                </p:extLst>
              </p:nvPr>
            </p:nvGraphicFramePr>
            <p:xfrm>
              <a:off x="9869663" y="1264650"/>
              <a:ext cx="1799871" cy="504930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99871" cy="5049302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-55809" ay="-877391" az="1409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4186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Avatar Male">
                <a:extLst>
                  <a:ext uri="{FF2B5EF4-FFF2-40B4-BE49-F238E27FC236}">
                    <a16:creationId xmlns:a16="http://schemas.microsoft.com/office/drawing/2014/main" id="{1FFFBB54-E593-4F28-A810-0F0DAE789F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9663" y="1264650"/>
                <a:ext cx="1799871" cy="50493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82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42C1DE6-7A74-4C43-8D40-7275B3436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13040" y="1223946"/>
            <a:ext cx="3800110" cy="3800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1046480" y="1945576"/>
            <a:ext cx="536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do you think about python?</a:t>
            </a:r>
          </a:p>
        </p:txBody>
      </p:sp>
    </p:spTree>
    <p:extLst>
      <p:ext uri="{BB962C8B-B14F-4D97-AF65-F5344CB8AC3E}">
        <p14:creationId xmlns:p14="http://schemas.microsoft.com/office/powerpoint/2010/main" val="290252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333B228C-9497-4041-9879-458446A5CCD4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2E2BC1B3-08C3-4D1C-AE92-FB1F0B88A850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B62B7-67D5-4FE6-9236-B1B7F884EAC0}"/>
              </a:ext>
            </a:extLst>
          </p:cNvPr>
          <p:cNvSpPr txBox="1"/>
          <p:nvPr/>
        </p:nvSpPr>
        <p:spPr>
          <a:xfrm>
            <a:off x="868363" y="337820"/>
            <a:ext cx="208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is Python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1C0DC56-1E0F-4EE2-B9D9-FA725BFD7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2625709"/>
              </p:ext>
            </p:extLst>
          </p:nvPr>
        </p:nvGraphicFramePr>
        <p:xfrm>
          <a:off x="1731962" y="1889760"/>
          <a:ext cx="9159558" cy="351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232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333B228C-9497-4041-9879-458446A5CCD4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2E2BC1B3-08C3-4D1C-AE92-FB1F0B88A850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B62B7-67D5-4FE6-9236-B1B7F884EAC0}"/>
              </a:ext>
            </a:extLst>
          </p:cNvPr>
          <p:cNvSpPr txBox="1"/>
          <p:nvPr/>
        </p:nvSpPr>
        <p:spPr>
          <a:xfrm>
            <a:off x="868363" y="337820"/>
            <a:ext cx="221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Scope of Python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2C0AFAE-34E9-4FD7-A608-E65767C411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656333"/>
              </p:ext>
            </p:extLst>
          </p:nvPr>
        </p:nvGraphicFramePr>
        <p:xfrm>
          <a:off x="1749288" y="1154926"/>
          <a:ext cx="9501808" cy="495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593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843280" y="360616"/>
            <a:ext cx="429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Installation of Python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8D2E0-92DC-4C71-A8E2-FA00CDB5F9C5}"/>
              </a:ext>
            </a:extLst>
          </p:cNvPr>
          <p:cNvSpPr txBox="1"/>
          <p:nvPr/>
        </p:nvSpPr>
        <p:spPr>
          <a:xfrm>
            <a:off x="843280" y="1278374"/>
            <a:ext cx="10251440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To download Python interpreter,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go to the site 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and click on the suitable icon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5318D36-7791-49FF-909C-79C07E273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44" y="2284014"/>
            <a:ext cx="7988711" cy="31434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035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975360" y="319976"/>
            <a:ext cx="536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Installation Process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21137C-2D7E-4A95-A7B2-EFFBB4B7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47" y="973955"/>
            <a:ext cx="4210266" cy="2597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AA200-CFF9-4B72-A409-E28A412C1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06" y="973954"/>
            <a:ext cx="4235668" cy="2597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963526-7C57-43E9-87E2-BBBFFE5B5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90" y="3921690"/>
            <a:ext cx="4254719" cy="2616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8847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7F48BE9D-C40E-4840-BEC0-DC85AE11818B}"/>
              </a:ext>
            </a:extLst>
          </p:cNvPr>
          <p:cNvSpPr/>
          <p:nvPr/>
        </p:nvSpPr>
        <p:spPr>
          <a:xfrm>
            <a:off x="0" y="0"/>
            <a:ext cx="477520" cy="3515360"/>
          </a:xfrm>
          <a:prstGeom prst="round1Rect">
            <a:avLst/>
          </a:prstGeom>
          <a:solidFill>
            <a:srgbClr val="0066FF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DAB7AD8C-5FA0-4316-BAAB-1C872284EB83}"/>
              </a:ext>
            </a:extLst>
          </p:cNvPr>
          <p:cNvSpPr/>
          <p:nvPr/>
        </p:nvSpPr>
        <p:spPr>
          <a:xfrm>
            <a:off x="0" y="3515360"/>
            <a:ext cx="477520" cy="3342640"/>
          </a:xfrm>
          <a:prstGeom prst="round1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6F4A3-5A79-4478-BE46-B0412F311874}"/>
              </a:ext>
            </a:extLst>
          </p:cNvPr>
          <p:cNvSpPr txBox="1"/>
          <p:nvPr/>
        </p:nvSpPr>
        <p:spPr>
          <a:xfrm>
            <a:off x="613343" y="328532"/>
            <a:ext cx="536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Check Installation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80BA3-CBA5-411C-980D-C2161AC53719}"/>
              </a:ext>
            </a:extLst>
          </p:cNvPr>
          <p:cNvSpPr txBox="1"/>
          <p:nvPr/>
        </p:nvSpPr>
        <p:spPr>
          <a:xfrm>
            <a:off x="741145" y="1296015"/>
            <a:ext cx="3306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Click Start menu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Search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Open the Python IDLE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2A72C6-9187-4382-9D93-215ECEEBE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16" y="483079"/>
            <a:ext cx="7391685" cy="59369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7769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239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Python For AI &amp; ML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AI &amp; ML</dc:title>
  <dc:creator>Leon/ITP/Mazharul Islam Leon (Email: mazharul.leon@reddotdigitalit.com)</dc:creator>
  <cp:lastModifiedBy>Leon/ITP/Mazharul Islam Leon (Email: mazharul.leon@reddotdigitalit.com)</cp:lastModifiedBy>
  <cp:revision>25</cp:revision>
  <dcterms:created xsi:type="dcterms:W3CDTF">2022-06-24T18:26:42Z</dcterms:created>
  <dcterms:modified xsi:type="dcterms:W3CDTF">2022-06-24T21:48:32Z</dcterms:modified>
</cp:coreProperties>
</file>